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5.xml" ContentType="application/vnd.openxmlformats-officedocument.them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6.xml" ContentType="application/vnd.openxmlformats-officedocument.them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7.xml" ContentType="application/vnd.openxmlformats-officedocument.them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8.xml" ContentType="application/vnd.openxmlformats-officedocument.them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9.xml" ContentType="application/vnd.openxmlformats-officedocument.them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10.xml" ContentType="application/vnd.openxmlformats-officedocument.them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11.xml" ContentType="application/vnd.openxmlformats-officedocument.them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heme/theme12.xml" ContentType="application/vnd.openxmlformats-officedocument.theme+xml"/>
  <Override PartName="/ppt/theme/theme13.xml" ContentType="application/vnd.openxmlformats-officedocument.theme+xml"/>
  <Override PartName="/ppt/tags/tag35.xml" ContentType="application/vnd.openxmlformats-officedocument.presentationml.tags+xml"/>
  <Override PartName="/ppt/tags/tag3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1" r:id="rId5"/>
    <p:sldMasterId id="2147483761" r:id="rId6"/>
    <p:sldMasterId id="2147483978" r:id="rId7"/>
    <p:sldMasterId id="2147484007" r:id="rId8"/>
    <p:sldMasterId id="2147484036" r:id="rId9"/>
    <p:sldMasterId id="2147484056" r:id="rId10"/>
    <p:sldMasterId id="2147484076" r:id="rId11"/>
    <p:sldMasterId id="2147484168" r:id="rId12"/>
    <p:sldMasterId id="2147484197" r:id="rId13"/>
    <p:sldMasterId id="2147484217" r:id="rId14"/>
    <p:sldMasterId id="2147484297" r:id="rId15"/>
  </p:sldMasterIdLst>
  <p:notesMasterIdLst>
    <p:notesMasterId r:id="rId32"/>
  </p:notesMasterIdLst>
  <p:handoutMasterIdLst>
    <p:handoutMasterId r:id="rId33"/>
  </p:handoutMasterIdLst>
  <p:sldIdLst>
    <p:sldId id="1450" r:id="rId16"/>
    <p:sldId id="1439" r:id="rId17"/>
    <p:sldId id="1434" r:id="rId18"/>
    <p:sldId id="1441" r:id="rId19"/>
    <p:sldId id="1436" r:id="rId20"/>
    <p:sldId id="1437" r:id="rId21"/>
    <p:sldId id="1449" r:id="rId22"/>
    <p:sldId id="1438" r:id="rId23"/>
    <p:sldId id="1442" r:id="rId24"/>
    <p:sldId id="1443" r:id="rId25"/>
    <p:sldId id="1444" r:id="rId26"/>
    <p:sldId id="1445" r:id="rId27"/>
    <p:sldId id="1446" r:id="rId28"/>
    <p:sldId id="1447" r:id="rId29"/>
    <p:sldId id="1451" r:id="rId30"/>
    <p:sldId id="1453" r:id="rId31"/>
  </p:sldIdLst>
  <p:sldSz cx="9144000" cy="5143500" type="screen16x9"/>
  <p:notesSz cx="6797675" cy="9926638"/>
  <p:custDataLst>
    <p:tags r:id="rId34"/>
  </p:custDataLst>
  <p:defaultTextStyle>
    <a:defPPr>
      <a:defRPr lang="en-US"/>
    </a:defPPr>
    <a:lvl1pPr marL="0" algn="l" defTabSz="456524" rtl="0" eaLnBrk="1" latinLnBrk="0" hangingPunct="1">
      <a:defRPr sz="1800" kern="1200">
        <a:solidFill>
          <a:schemeClr val="tx1"/>
        </a:solidFill>
        <a:latin typeface="+mn-lt"/>
        <a:ea typeface="+mn-ea"/>
        <a:cs typeface="+mn-cs"/>
      </a:defRPr>
    </a:lvl1pPr>
    <a:lvl2pPr marL="456524" algn="l" defTabSz="456524" rtl="0" eaLnBrk="1" latinLnBrk="0" hangingPunct="1">
      <a:defRPr sz="1800" kern="1200">
        <a:solidFill>
          <a:schemeClr val="tx1"/>
        </a:solidFill>
        <a:latin typeface="+mn-lt"/>
        <a:ea typeface="+mn-ea"/>
        <a:cs typeface="+mn-cs"/>
      </a:defRPr>
    </a:lvl2pPr>
    <a:lvl3pPr marL="913092" algn="l" defTabSz="456524" rtl="0" eaLnBrk="1" latinLnBrk="0" hangingPunct="1">
      <a:defRPr sz="1800" kern="1200">
        <a:solidFill>
          <a:schemeClr val="tx1"/>
        </a:solidFill>
        <a:latin typeface="+mn-lt"/>
        <a:ea typeface="+mn-ea"/>
        <a:cs typeface="+mn-cs"/>
      </a:defRPr>
    </a:lvl3pPr>
    <a:lvl4pPr marL="1369630" algn="l" defTabSz="456524" rtl="0" eaLnBrk="1" latinLnBrk="0" hangingPunct="1">
      <a:defRPr sz="1800" kern="1200">
        <a:solidFill>
          <a:schemeClr val="tx1"/>
        </a:solidFill>
        <a:latin typeface="+mn-lt"/>
        <a:ea typeface="+mn-ea"/>
        <a:cs typeface="+mn-cs"/>
      </a:defRPr>
    </a:lvl4pPr>
    <a:lvl5pPr marL="1826183" algn="l" defTabSz="456524" rtl="0" eaLnBrk="1" latinLnBrk="0" hangingPunct="1">
      <a:defRPr sz="1800" kern="1200">
        <a:solidFill>
          <a:schemeClr val="tx1"/>
        </a:solidFill>
        <a:latin typeface="+mn-lt"/>
        <a:ea typeface="+mn-ea"/>
        <a:cs typeface="+mn-cs"/>
      </a:defRPr>
    </a:lvl5pPr>
    <a:lvl6pPr marL="2282706" algn="l" defTabSz="456524" rtl="0" eaLnBrk="1" latinLnBrk="0" hangingPunct="1">
      <a:defRPr sz="1800" kern="1200">
        <a:solidFill>
          <a:schemeClr val="tx1"/>
        </a:solidFill>
        <a:latin typeface="+mn-lt"/>
        <a:ea typeface="+mn-ea"/>
        <a:cs typeface="+mn-cs"/>
      </a:defRPr>
    </a:lvl6pPr>
    <a:lvl7pPr marL="2739230" algn="l" defTabSz="456524" rtl="0" eaLnBrk="1" latinLnBrk="0" hangingPunct="1">
      <a:defRPr sz="1800" kern="1200">
        <a:solidFill>
          <a:schemeClr val="tx1"/>
        </a:solidFill>
        <a:latin typeface="+mn-lt"/>
        <a:ea typeface="+mn-ea"/>
        <a:cs typeface="+mn-cs"/>
      </a:defRPr>
    </a:lvl7pPr>
    <a:lvl8pPr marL="3195782" algn="l" defTabSz="456524" rtl="0" eaLnBrk="1" latinLnBrk="0" hangingPunct="1">
      <a:defRPr sz="1800" kern="1200">
        <a:solidFill>
          <a:schemeClr val="tx1"/>
        </a:solidFill>
        <a:latin typeface="+mn-lt"/>
        <a:ea typeface="+mn-ea"/>
        <a:cs typeface="+mn-cs"/>
      </a:defRPr>
    </a:lvl8pPr>
    <a:lvl9pPr marL="3652325" algn="l" defTabSz="45652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964" userDrawn="1">
          <p15:clr>
            <a:srgbClr val="A4A3A4"/>
          </p15:clr>
        </p15:guide>
        <p15:guide id="2" pos="72" userDrawn="1">
          <p15:clr>
            <a:srgbClr val="A4A3A4"/>
          </p15:clr>
        </p15:guide>
        <p15:guide id="4" orient="horz" pos="252" userDrawn="1">
          <p15:clr>
            <a:srgbClr val="A4A3A4"/>
          </p15:clr>
        </p15:guide>
        <p15:guide id="5" orient="horz" pos="163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151E"/>
    <a:srgbClr val="48141D"/>
    <a:srgbClr val="EAEAEA"/>
    <a:srgbClr val="F8D8DD"/>
    <a:srgbClr val="FFFFFF"/>
    <a:srgbClr val="B2B2B2"/>
    <a:srgbClr val="DDDDDD"/>
    <a:srgbClr val="4D3D03"/>
    <a:srgbClr val="947606"/>
    <a:srgbClr val="C4921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90" autoAdjust="0"/>
    <p:restoredTop sz="99078" autoAdjust="0"/>
  </p:normalViewPr>
  <p:slideViewPr>
    <p:cSldViewPr snapToGrid="0" snapToObjects="1">
      <p:cViewPr>
        <p:scale>
          <a:sx n="98" d="100"/>
          <a:sy n="98" d="100"/>
        </p:scale>
        <p:origin x="-533" y="-58"/>
      </p:cViewPr>
      <p:guideLst>
        <p:guide orient="horz" pos="2964"/>
        <p:guide orient="horz" pos="252"/>
        <p:guide orient="horz" pos="1632"/>
        <p:guide pos="7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4.xml"/><Relationship Id="rId13" Type="http://schemas.openxmlformats.org/officeDocument/2006/relationships/slideMaster" Target="slideMasters/slideMaster9.xml"/><Relationship Id="rId18" Type="http://schemas.openxmlformats.org/officeDocument/2006/relationships/slide" Target="slides/slide3.xml"/><Relationship Id="rId26" Type="http://schemas.openxmlformats.org/officeDocument/2006/relationships/slide" Target="slides/slide11.xml"/><Relationship Id="rId3" Type="http://schemas.openxmlformats.org/officeDocument/2006/relationships/customXml" Target="../customXml/item3.xml"/><Relationship Id="rId21" Type="http://schemas.openxmlformats.org/officeDocument/2006/relationships/slide" Target="slides/slide6.xml"/><Relationship Id="rId34" Type="http://schemas.openxmlformats.org/officeDocument/2006/relationships/tags" Target="tags/tag1.xml"/><Relationship Id="rId7" Type="http://schemas.openxmlformats.org/officeDocument/2006/relationships/slideMaster" Target="slideMasters/slideMaster3.xml"/><Relationship Id="rId12" Type="http://schemas.openxmlformats.org/officeDocument/2006/relationships/slideMaster" Target="slideMasters/slideMaster8.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Master" Target="slideMasters/slideMaster7.xml"/><Relationship Id="rId24" Type="http://schemas.openxmlformats.org/officeDocument/2006/relationships/slide" Target="slides/slide9.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Master" Target="slideMasters/slideMaster11.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viewProps" Target="viewProps.xml"/><Relationship Id="rId10" Type="http://schemas.openxmlformats.org/officeDocument/2006/relationships/slideMaster" Target="slideMasters/slideMaster6.xml"/><Relationship Id="rId19" Type="http://schemas.openxmlformats.org/officeDocument/2006/relationships/slide" Target="slides/slide4.xml"/><Relationship Id="rId31" Type="http://schemas.openxmlformats.org/officeDocument/2006/relationships/slide" Target="slides/slide16.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Master" Target="slideMasters/slideMaster10.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70210DBC-CAFF-4848-A040-46A01A95191A}" type="datetimeFigureOut">
              <a:rPr lang="en-US" smtClean="0"/>
              <a:t>4/7/2018</a:t>
            </a:fld>
            <a:endParaRPr lang="en-US" dirty="0"/>
          </a:p>
        </p:txBody>
      </p:sp>
      <p:sp>
        <p:nvSpPr>
          <p:cNvPr id="4" name="Footer Placeholder 3"/>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49688" y="9429750"/>
            <a:ext cx="2946400" cy="496888"/>
          </a:xfrm>
          <a:prstGeom prst="rect">
            <a:avLst/>
          </a:prstGeom>
        </p:spPr>
        <p:txBody>
          <a:bodyPr vert="horz" lIns="91440" tIns="45720" rIns="91440" bIns="45720" rtlCol="0" anchor="b"/>
          <a:lstStyle>
            <a:lvl1pPr algn="r">
              <a:defRPr sz="1200"/>
            </a:lvl1pPr>
          </a:lstStyle>
          <a:p>
            <a:fld id="{8957C033-BFC4-4C4F-A417-496E23FBB4B4}" type="slidenum">
              <a:rPr lang="en-US" smtClean="0"/>
              <a:t>‹#›</a:t>
            </a:fld>
            <a:endParaRPr lang="en-US" dirty="0"/>
          </a:p>
        </p:txBody>
      </p:sp>
    </p:spTree>
    <p:extLst>
      <p:ext uri="{BB962C8B-B14F-4D97-AF65-F5344CB8AC3E}">
        <p14:creationId xmlns:p14="http://schemas.microsoft.com/office/powerpoint/2010/main" val="404013816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C462B5BE-77F6-6D4C-A714-299BD4D0FE81}" type="datetimeFigureOut">
              <a:rPr lang="en-US" smtClean="0"/>
              <a:t>4/7/2018</a:t>
            </a:fld>
            <a:endParaRPr lang="en-US" dirty="0"/>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143ECA0A-637F-AC4C-AE4F-B7DF928A1B90}" type="slidenum">
              <a:rPr lang="en-US" smtClean="0"/>
              <a:t>‹#›</a:t>
            </a:fld>
            <a:endParaRPr lang="en-US" dirty="0"/>
          </a:p>
        </p:txBody>
      </p:sp>
    </p:spTree>
    <p:extLst>
      <p:ext uri="{BB962C8B-B14F-4D97-AF65-F5344CB8AC3E}">
        <p14:creationId xmlns:p14="http://schemas.microsoft.com/office/powerpoint/2010/main" val="3474420444"/>
      </p:ext>
    </p:extLst>
  </p:cSld>
  <p:clrMap bg1="lt1" tx1="dk1" bg2="lt2" tx2="dk2" accent1="accent1" accent2="accent2" accent3="accent3" accent4="accent4" accent5="accent5" accent6="accent6" hlink="hlink" folHlink="folHlink"/>
  <p:hf hdr="0" ftr="0" dt="0"/>
  <p:notesStyle>
    <a:lvl1pPr marL="0" algn="l" defTabSz="456524" rtl="0" eaLnBrk="1" latinLnBrk="0" hangingPunct="1">
      <a:defRPr sz="1200" kern="1200">
        <a:solidFill>
          <a:schemeClr val="tx1"/>
        </a:solidFill>
        <a:latin typeface="+mn-lt"/>
        <a:ea typeface="+mn-ea"/>
        <a:cs typeface="+mn-cs"/>
      </a:defRPr>
    </a:lvl1pPr>
    <a:lvl2pPr marL="456524" algn="l" defTabSz="456524" rtl="0" eaLnBrk="1" latinLnBrk="0" hangingPunct="1">
      <a:defRPr sz="1200" kern="1200">
        <a:solidFill>
          <a:schemeClr val="tx1"/>
        </a:solidFill>
        <a:latin typeface="+mn-lt"/>
        <a:ea typeface="+mn-ea"/>
        <a:cs typeface="+mn-cs"/>
      </a:defRPr>
    </a:lvl2pPr>
    <a:lvl3pPr marL="913092" algn="l" defTabSz="456524" rtl="0" eaLnBrk="1" latinLnBrk="0" hangingPunct="1">
      <a:defRPr sz="1200" kern="1200">
        <a:solidFill>
          <a:schemeClr val="tx1"/>
        </a:solidFill>
        <a:latin typeface="+mn-lt"/>
        <a:ea typeface="+mn-ea"/>
        <a:cs typeface="+mn-cs"/>
      </a:defRPr>
    </a:lvl3pPr>
    <a:lvl4pPr marL="1369630" algn="l" defTabSz="456524" rtl="0" eaLnBrk="1" latinLnBrk="0" hangingPunct="1">
      <a:defRPr sz="1200" kern="1200">
        <a:solidFill>
          <a:schemeClr val="tx1"/>
        </a:solidFill>
        <a:latin typeface="+mn-lt"/>
        <a:ea typeface="+mn-ea"/>
        <a:cs typeface="+mn-cs"/>
      </a:defRPr>
    </a:lvl4pPr>
    <a:lvl5pPr marL="1826183" algn="l" defTabSz="456524" rtl="0" eaLnBrk="1" latinLnBrk="0" hangingPunct="1">
      <a:defRPr sz="1200" kern="1200">
        <a:solidFill>
          <a:schemeClr val="tx1"/>
        </a:solidFill>
        <a:latin typeface="+mn-lt"/>
        <a:ea typeface="+mn-ea"/>
        <a:cs typeface="+mn-cs"/>
      </a:defRPr>
    </a:lvl5pPr>
    <a:lvl6pPr marL="2282706" algn="l" defTabSz="456524" rtl="0" eaLnBrk="1" latinLnBrk="0" hangingPunct="1">
      <a:defRPr sz="1200" kern="1200">
        <a:solidFill>
          <a:schemeClr val="tx1"/>
        </a:solidFill>
        <a:latin typeface="+mn-lt"/>
        <a:ea typeface="+mn-ea"/>
        <a:cs typeface="+mn-cs"/>
      </a:defRPr>
    </a:lvl6pPr>
    <a:lvl7pPr marL="2739230" algn="l" defTabSz="456524" rtl="0" eaLnBrk="1" latinLnBrk="0" hangingPunct="1">
      <a:defRPr sz="1200" kern="1200">
        <a:solidFill>
          <a:schemeClr val="tx1"/>
        </a:solidFill>
        <a:latin typeface="+mn-lt"/>
        <a:ea typeface="+mn-ea"/>
        <a:cs typeface="+mn-cs"/>
      </a:defRPr>
    </a:lvl7pPr>
    <a:lvl8pPr marL="3195782" algn="l" defTabSz="456524" rtl="0" eaLnBrk="1" latinLnBrk="0" hangingPunct="1">
      <a:defRPr sz="1200" kern="1200">
        <a:solidFill>
          <a:schemeClr val="tx1"/>
        </a:solidFill>
        <a:latin typeface="+mn-lt"/>
        <a:ea typeface="+mn-ea"/>
        <a:cs typeface="+mn-cs"/>
      </a:defRPr>
    </a:lvl8pPr>
    <a:lvl9pPr marL="3652325" algn="l" defTabSz="45652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286389-4956-4BF0-9093-7816454A46D7}"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3909267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ECA0A-637F-AC4C-AE4F-B7DF928A1B90}" type="slidenum">
              <a:rPr lang="en-US" smtClean="0"/>
              <a:t>5</a:t>
            </a:fld>
            <a:endParaRPr lang="en-US" dirty="0"/>
          </a:p>
        </p:txBody>
      </p:sp>
    </p:spTree>
    <p:extLst>
      <p:ext uri="{BB962C8B-B14F-4D97-AF65-F5344CB8AC3E}">
        <p14:creationId xmlns:p14="http://schemas.microsoft.com/office/powerpoint/2010/main" val="26084272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5.xml"/><Relationship Id="rId1" Type="http://schemas.openxmlformats.org/officeDocument/2006/relationships/vmlDrawing" Target="../drawings/vmlDrawing14.vml"/><Relationship Id="rId6" Type="http://schemas.openxmlformats.org/officeDocument/2006/relationships/image" Target="../media/image12.emf"/><Relationship Id="rId5" Type="http://schemas.openxmlformats.org/officeDocument/2006/relationships/oleObject" Target="../embeddings/oleObject14.bin"/><Relationship Id="rId4" Type="http://schemas.openxmlformats.org/officeDocument/2006/relationships/image" Target="../media/image20.jpeg"/></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6.xml"/><Relationship Id="rId1" Type="http://schemas.openxmlformats.org/officeDocument/2006/relationships/vmlDrawing" Target="../drawings/vmlDrawing15.vml"/><Relationship Id="rId5" Type="http://schemas.openxmlformats.org/officeDocument/2006/relationships/image" Target="../media/image12.emf"/><Relationship Id="rId4" Type="http://schemas.openxmlformats.org/officeDocument/2006/relationships/oleObject" Target="../embeddings/oleObject15.bin"/></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9.emf"/></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8.xml"/><Relationship Id="rId1" Type="http://schemas.openxmlformats.org/officeDocument/2006/relationships/vmlDrawing" Target="../drawings/vmlDrawing17.vml"/><Relationship Id="rId6" Type="http://schemas.openxmlformats.org/officeDocument/2006/relationships/image" Target="../media/image12.emf"/><Relationship Id="rId5" Type="http://schemas.openxmlformats.org/officeDocument/2006/relationships/oleObject" Target="../embeddings/oleObject17.bin"/><Relationship Id="rId4" Type="http://schemas.openxmlformats.org/officeDocument/2006/relationships/image" Target="../media/image20.jpeg"/></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9.xml"/><Relationship Id="rId1" Type="http://schemas.openxmlformats.org/officeDocument/2006/relationships/vmlDrawing" Target="../drawings/vmlDrawing18.vml"/><Relationship Id="rId5" Type="http://schemas.openxmlformats.org/officeDocument/2006/relationships/image" Target="../media/image12.emf"/><Relationship Id="rId4" Type="http://schemas.openxmlformats.org/officeDocument/2006/relationships/oleObject" Target="../embeddings/oleObject18.bin"/></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9.emf"/></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1.xml"/><Relationship Id="rId1" Type="http://schemas.openxmlformats.org/officeDocument/2006/relationships/vmlDrawing" Target="../drawings/vmlDrawing20.vml"/><Relationship Id="rId6" Type="http://schemas.openxmlformats.org/officeDocument/2006/relationships/image" Target="../media/image12.emf"/><Relationship Id="rId5" Type="http://schemas.openxmlformats.org/officeDocument/2006/relationships/oleObject" Target="../embeddings/oleObject20.bin"/><Relationship Id="rId4" Type="http://schemas.openxmlformats.org/officeDocument/2006/relationships/image" Target="../media/image20.jpeg"/></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2.xml"/><Relationship Id="rId1" Type="http://schemas.openxmlformats.org/officeDocument/2006/relationships/vmlDrawing" Target="../drawings/vmlDrawing21.vml"/><Relationship Id="rId5" Type="http://schemas.openxmlformats.org/officeDocument/2006/relationships/image" Target="../media/image12.emf"/><Relationship Id="rId4" Type="http://schemas.openxmlformats.org/officeDocument/2006/relationships/oleObject" Target="../embeddings/oleObject21.bin"/></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4.xml"/><Relationship Id="rId1" Type="http://schemas.openxmlformats.org/officeDocument/2006/relationships/vmlDrawing" Target="../drawings/vmlDrawing23.vml"/><Relationship Id="rId6" Type="http://schemas.openxmlformats.org/officeDocument/2006/relationships/image" Target="../media/image12.emf"/><Relationship Id="rId5" Type="http://schemas.openxmlformats.org/officeDocument/2006/relationships/oleObject" Target="../embeddings/oleObject23.bin"/><Relationship Id="rId4" Type="http://schemas.openxmlformats.org/officeDocument/2006/relationships/image" Target="../media/image20.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5.xml"/><Relationship Id="rId1" Type="http://schemas.openxmlformats.org/officeDocument/2006/relationships/vmlDrawing" Target="../drawings/vmlDrawing24.vml"/><Relationship Id="rId5" Type="http://schemas.openxmlformats.org/officeDocument/2006/relationships/image" Target="../media/image12.emf"/><Relationship Id="rId4" Type="http://schemas.openxmlformats.org/officeDocument/2006/relationships/oleObject" Target="../embeddings/oleObject24.bin"/></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7.xml"/><Relationship Id="rId1" Type="http://schemas.openxmlformats.org/officeDocument/2006/relationships/vmlDrawing" Target="../drawings/vmlDrawing26.vml"/><Relationship Id="rId6" Type="http://schemas.openxmlformats.org/officeDocument/2006/relationships/image" Target="../media/image12.emf"/><Relationship Id="rId5" Type="http://schemas.openxmlformats.org/officeDocument/2006/relationships/oleObject" Target="../embeddings/oleObject26.bin"/><Relationship Id="rId4" Type="http://schemas.openxmlformats.org/officeDocument/2006/relationships/image" Target="../media/image20.jpeg"/></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8.xml"/><Relationship Id="rId1" Type="http://schemas.openxmlformats.org/officeDocument/2006/relationships/vmlDrawing" Target="../drawings/vmlDrawing27.vml"/><Relationship Id="rId5" Type="http://schemas.openxmlformats.org/officeDocument/2006/relationships/image" Target="../media/image12.emf"/><Relationship Id="rId4" Type="http://schemas.openxmlformats.org/officeDocument/2006/relationships/oleObject" Target="../embeddings/oleObject27.bin"/></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30.xml"/><Relationship Id="rId1" Type="http://schemas.openxmlformats.org/officeDocument/2006/relationships/vmlDrawing" Target="../drawings/vmlDrawing29.vml"/><Relationship Id="rId6" Type="http://schemas.openxmlformats.org/officeDocument/2006/relationships/image" Target="../media/image12.emf"/><Relationship Id="rId5" Type="http://schemas.openxmlformats.org/officeDocument/2006/relationships/oleObject" Target="../embeddings/oleObject29.bin"/><Relationship Id="rId4" Type="http://schemas.openxmlformats.org/officeDocument/2006/relationships/image" Target="../media/image20.jpeg"/></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31.xml"/><Relationship Id="rId1" Type="http://schemas.openxmlformats.org/officeDocument/2006/relationships/vmlDrawing" Target="../drawings/vmlDrawing30.vml"/><Relationship Id="rId5" Type="http://schemas.openxmlformats.org/officeDocument/2006/relationships/image" Target="../media/image12.emf"/><Relationship Id="rId4" Type="http://schemas.openxmlformats.org/officeDocument/2006/relationships/oleObject" Target="../embeddings/oleObject30.bin"/></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3" Type="http://schemas.openxmlformats.org/officeDocument/2006/relationships/slideMaster" Target="../slideMasters/slideMaster11.xml"/><Relationship Id="rId7" Type="http://schemas.openxmlformats.org/officeDocument/2006/relationships/image" Target="../media/image24.png"/><Relationship Id="rId2" Type="http://schemas.openxmlformats.org/officeDocument/2006/relationships/tags" Target="../tags/tag33.xml"/><Relationship Id="rId1" Type="http://schemas.openxmlformats.org/officeDocument/2006/relationships/vmlDrawing" Target="../drawings/vmlDrawing32.vml"/><Relationship Id="rId6" Type="http://schemas.openxmlformats.org/officeDocument/2006/relationships/image" Target="../media/image1.emf"/><Relationship Id="rId5" Type="http://schemas.openxmlformats.org/officeDocument/2006/relationships/oleObject" Target="../embeddings/oleObject32.bin"/><Relationship Id="rId4" Type="http://schemas.openxmlformats.org/officeDocument/2006/relationships/image" Target="../media/image23.tiff"/></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tiff"/><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34.xml"/><Relationship Id="rId1" Type="http://schemas.openxmlformats.org/officeDocument/2006/relationships/vmlDrawing" Target="../drawings/vmlDrawing33.vml"/><Relationship Id="rId6" Type="http://schemas.openxmlformats.org/officeDocument/2006/relationships/image" Target="../media/image24.png"/><Relationship Id="rId5" Type="http://schemas.openxmlformats.org/officeDocument/2006/relationships/image" Target="../media/image12.emf"/><Relationship Id="rId4" Type="http://schemas.openxmlformats.org/officeDocument/2006/relationships/oleObject" Target="../embeddings/oleObject33.bin"/></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tiff"/><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tiff"/><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12.emf"/><Relationship Id="rId5" Type="http://schemas.openxmlformats.org/officeDocument/2006/relationships/oleObject" Target="../embeddings/oleObject4.bin"/><Relationship Id="rId4" Type="http://schemas.openxmlformats.org/officeDocument/2006/relationships/image" Target="../media/image20.jpe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xml"/><Relationship Id="rId1" Type="http://schemas.openxmlformats.org/officeDocument/2006/relationships/vmlDrawing" Target="../drawings/vmlDrawing5.vml"/><Relationship Id="rId5" Type="http://schemas.openxmlformats.org/officeDocument/2006/relationships/image" Target="../media/image12.emf"/><Relationship Id="rId4" Type="http://schemas.openxmlformats.org/officeDocument/2006/relationships/oleObject" Target="../embeddings/oleObject5.bin"/></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50.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24.png"/><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image" Target="../media/image23.tiff"/></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9.xml"/><Relationship Id="rId1" Type="http://schemas.openxmlformats.org/officeDocument/2006/relationships/vmlDrawing" Target="../drawings/vmlDrawing8.vml"/><Relationship Id="rId6" Type="http://schemas.openxmlformats.org/officeDocument/2006/relationships/image" Target="../media/image12.emf"/><Relationship Id="rId5" Type="http://schemas.openxmlformats.org/officeDocument/2006/relationships/oleObject" Target="../embeddings/oleObject8.bin"/><Relationship Id="rId4" Type="http://schemas.openxmlformats.org/officeDocument/2006/relationships/image" Target="../media/image20.jpe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0.xml"/><Relationship Id="rId1" Type="http://schemas.openxmlformats.org/officeDocument/2006/relationships/vmlDrawing" Target="../drawings/vmlDrawing9.vml"/><Relationship Id="rId5" Type="http://schemas.openxmlformats.org/officeDocument/2006/relationships/image" Target="../media/image12.emf"/><Relationship Id="rId4" Type="http://schemas.openxmlformats.org/officeDocument/2006/relationships/oleObject" Target="../embeddings/oleObject9.bin"/></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2.xml"/><Relationship Id="rId1" Type="http://schemas.openxmlformats.org/officeDocument/2006/relationships/vmlDrawing" Target="../drawings/vmlDrawing11.vml"/><Relationship Id="rId6" Type="http://schemas.openxmlformats.org/officeDocument/2006/relationships/image" Target="../media/image12.emf"/><Relationship Id="rId5" Type="http://schemas.openxmlformats.org/officeDocument/2006/relationships/oleObject" Target="../embeddings/oleObject11.bin"/><Relationship Id="rId4" Type="http://schemas.openxmlformats.org/officeDocument/2006/relationships/image" Target="../media/image20.jpeg"/></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3.xml"/><Relationship Id="rId1" Type="http://schemas.openxmlformats.org/officeDocument/2006/relationships/vmlDrawing" Target="../drawings/vmlDrawing12.vml"/><Relationship Id="rId5" Type="http://schemas.openxmlformats.org/officeDocument/2006/relationships/image" Target="../media/image12.emf"/><Relationship Id="rId4" Type="http://schemas.openxmlformats.org/officeDocument/2006/relationships/oleObject" Target="../embeddings/oleObject12.bin"/></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image" Target="../media/image8.jp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eck title - Large light face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4" name="Picture 3" descr="Etihad_logo.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762757" y="-6350"/>
            <a:ext cx="1988510" cy="895350"/>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73758" y="4773083"/>
            <a:ext cx="1321573" cy="206913"/>
          </a:xfrm>
          <a:prstGeom prst="rect">
            <a:avLst/>
          </a:prstGeom>
        </p:spPr>
      </p:pic>
    </p:spTree>
    <p:extLst>
      <p:ext uri="{BB962C8B-B14F-4D97-AF65-F5344CB8AC3E}">
        <p14:creationId xmlns:p14="http://schemas.microsoft.com/office/powerpoint/2010/main" val="310629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tement - Dark BG">
    <p:bg>
      <p:bgPr>
        <a:solidFill>
          <a:schemeClr val="tx2"/>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687600" y="1133857"/>
            <a:ext cx="7772400" cy="2615048"/>
          </a:xfrm>
          <a:prstGeom prst="rect">
            <a:avLst/>
          </a:prstGeom>
        </p:spPr>
        <p:txBody>
          <a:bodyPr lIns="91318" tIns="45660" rIns="91318" bIns="45660" anchor="ctr" anchorCtr="1"/>
          <a:lstStyle>
            <a:lvl1pPr>
              <a:defRPr sz="6000" b="0" i="0">
                <a:solidFill>
                  <a:srgbClr val="FCFBF5"/>
                </a:solidFill>
                <a:latin typeface="EtihadAltis-Thin"/>
                <a:cs typeface="EtihadAltis-Thin"/>
              </a:defRPr>
            </a:lvl1pPr>
          </a:lstStyle>
          <a:p>
            <a:r>
              <a:rPr lang="en-GB" dirty="0" smtClean="0"/>
              <a:t>Click to edit master</a:t>
            </a:r>
            <a:endParaRPr lang="en-US" dirty="0"/>
          </a:p>
        </p:txBody>
      </p:sp>
      <p:sp>
        <p:nvSpPr>
          <p:cNvPr id="11" name="Slide Number Placeholder 2"/>
          <p:cNvSpPr txBox="1">
            <a:spLocks/>
          </p:cNvSpPr>
          <p:nvPr userDrawn="1"/>
        </p:nvSpPr>
        <p:spPr>
          <a:xfrm>
            <a:off x="7983564" y="4770663"/>
            <a:ext cx="995340" cy="273844"/>
          </a:xfrm>
          <a:prstGeom prst="rect">
            <a:avLst/>
          </a:prstGeom>
        </p:spPr>
        <p:txBody>
          <a:bodyPr lIns="91318" tIns="45660" rIns="91318" bIns="4566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375A4D64-EA2D-7142-81F9-ED3F288CDBDB}" type="slidenum">
              <a:rPr lang="en-US" sz="800" smtClean="0">
                <a:solidFill>
                  <a:srgbClr val="FCFBF5"/>
                </a:solidFill>
                <a:latin typeface="EtihadAltis-Book"/>
                <a:cs typeface="EtihadAltis-Book"/>
              </a:rPr>
              <a:pPr algn="r"/>
              <a:t>‹#›</a:t>
            </a:fld>
            <a:endParaRPr lang="en-US" sz="800" dirty="0">
              <a:solidFill>
                <a:srgbClr val="FCFBF5"/>
              </a:solidFill>
              <a:latin typeface="EtihadAltis-Book"/>
              <a:cs typeface="EtihadAltis-Book"/>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3758" y="4773085"/>
            <a:ext cx="1321573" cy="206912"/>
          </a:xfrm>
          <a:prstGeom prst="rect">
            <a:avLst/>
          </a:prstGeom>
        </p:spPr>
      </p:pic>
    </p:spTree>
    <p:extLst>
      <p:ext uri="{BB962C8B-B14F-4D97-AF65-F5344CB8AC3E}">
        <p14:creationId xmlns:p14="http://schemas.microsoft.com/office/powerpoint/2010/main" val="589048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4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321892" y="2789501"/>
            <a:ext cx="8255652" cy="225876"/>
          </a:xfrm>
          <a:custGeom>
            <a:avLst/>
            <a:gdLst>
              <a:gd name="connsiteX0" fmla="*/ 0 w 7954027"/>
              <a:gd name="connsiteY0" fmla="*/ 0 h 225876"/>
              <a:gd name="connsiteX1" fmla="*/ 7954027 w 7954027"/>
              <a:gd name="connsiteY1" fmla="*/ 0 h 225876"/>
              <a:gd name="connsiteX2" fmla="*/ 7954027 w 7954027"/>
              <a:gd name="connsiteY2" fmla="*/ 225876 h 225876"/>
              <a:gd name="connsiteX3" fmla="*/ 0 w 7954027"/>
              <a:gd name="connsiteY3" fmla="*/ 225876 h 225876"/>
              <a:gd name="connsiteX4" fmla="*/ 0 w 7954027"/>
              <a:gd name="connsiteY4" fmla="*/ 0 h 225876"/>
              <a:gd name="connsiteX0" fmla="*/ 0 w 7954027"/>
              <a:gd name="connsiteY0" fmla="*/ 0 h 225876"/>
              <a:gd name="connsiteX1" fmla="*/ 7807977 w 7954027"/>
              <a:gd name="connsiteY1" fmla="*/ 3175 h 225876"/>
              <a:gd name="connsiteX2" fmla="*/ 7954027 w 7954027"/>
              <a:gd name="connsiteY2" fmla="*/ 225876 h 225876"/>
              <a:gd name="connsiteX3" fmla="*/ 0 w 7954027"/>
              <a:gd name="connsiteY3" fmla="*/ 225876 h 225876"/>
              <a:gd name="connsiteX4" fmla="*/ 0 w 7954027"/>
              <a:gd name="connsiteY4" fmla="*/ 0 h 225876"/>
              <a:gd name="connsiteX0" fmla="*/ 0 w 8112777"/>
              <a:gd name="connsiteY0" fmla="*/ 0 h 225876"/>
              <a:gd name="connsiteX1" fmla="*/ 7807977 w 8112777"/>
              <a:gd name="connsiteY1" fmla="*/ 3175 h 225876"/>
              <a:gd name="connsiteX2" fmla="*/ 8112777 w 8112777"/>
              <a:gd name="connsiteY2" fmla="*/ 225876 h 225876"/>
              <a:gd name="connsiteX3" fmla="*/ 0 w 8112777"/>
              <a:gd name="connsiteY3" fmla="*/ 225876 h 225876"/>
              <a:gd name="connsiteX4" fmla="*/ 0 w 8112777"/>
              <a:gd name="connsiteY4" fmla="*/ 0 h 225876"/>
              <a:gd name="connsiteX0" fmla="*/ 0 w 8112777"/>
              <a:gd name="connsiteY0" fmla="*/ 0 h 229051"/>
              <a:gd name="connsiteX1" fmla="*/ 7807977 w 8112777"/>
              <a:gd name="connsiteY1" fmla="*/ 3175 h 229051"/>
              <a:gd name="connsiteX2" fmla="*/ 8112777 w 8112777"/>
              <a:gd name="connsiteY2" fmla="*/ 225876 h 229051"/>
              <a:gd name="connsiteX3" fmla="*/ 171450 w 8112777"/>
              <a:gd name="connsiteY3" fmla="*/ 229051 h 229051"/>
              <a:gd name="connsiteX4" fmla="*/ 0 w 8112777"/>
              <a:gd name="connsiteY4" fmla="*/ 0 h 229051"/>
              <a:gd name="connsiteX0" fmla="*/ 0 w 8255652"/>
              <a:gd name="connsiteY0" fmla="*/ 0 h 225876"/>
              <a:gd name="connsiteX1" fmla="*/ 7950852 w 8255652"/>
              <a:gd name="connsiteY1" fmla="*/ 0 h 225876"/>
              <a:gd name="connsiteX2" fmla="*/ 8255652 w 8255652"/>
              <a:gd name="connsiteY2" fmla="*/ 222701 h 225876"/>
              <a:gd name="connsiteX3" fmla="*/ 314325 w 8255652"/>
              <a:gd name="connsiteY3" fmla="*/ 225876 h 225876"/>
              <a:gd name="connsiteX4" fmla="*/ 0 w 8255652"/>
              <a:gd name="connsiteY4" fmla="*/ 0 h 225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5652" h="225876">
                <a:moveTo>
                  <a:pt x="0" y="0"/>
                </a:moveTo>
                <a:lnTo>
                  <a:pt x="7950852" y="0"/>
                </a:lnTo>
                <a:lnTo>
                  <a:pt x="8255652" y="222701"/>
                </a:lnTo>
                <a:lnTo>
                  <a:pt x="314325" y="225876"/>
                </a:lnTo>
                <a:lnTo>
                  <a:pt x="0" y="0"/>
                </a:lnTo>
                <a:close/>
              </a:path>
            </a:pathLst>
          </a:custGeom>
          <a:solidFill>
            <a:srgbClr val="E9BF0E">
              <a:alpha val="10000"/>
            </a:srgbClr>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cxnSp>
        <p:nvCxnSpPr>
          <p:cNvPr id="12" name="Straight Connector 11"/>
          <p:cNvCxnSpPr/>
          <p:nvPr userDrawn="1"/>
        </p:nvCxnSpPr>
        <p:spPr>
          <a:xfrm>
            <a:off x="321262" y="2786325"/>
            <a:ext cx="7954027" cy="0"/>
          </a:xfrm>
          <a:prstGeom prst="line">
            <a:avLst/>
          </a:prstGeom>
          <a:ln w="19050">
            <a:solidFill>
              <a:srgbClr val="E9BF0E"/>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633051" y="3012201"/>
            <a:ext cx="7954027" cy="0"/>
          </a:xfrm>
          <a:prstGeom prst="line">
            <a:avLst/>
          </a:prstGeom>
          <a:ln w="19050">
            <a:solidFill>
              <a:srgbClr val="E9BF0E"/>
            </a:solidFill>
          </a:ln>
          <a:effectLst/>
        </p:spPr>
        <p:style>
          <a:lnRef idx="2">
            <a:schemeClr val="accent1"/>
          </a:lnRef>
          <a:fillRef idx="0">
            <a:schemeClr val="accent1"/>
          </a:fillRef>
          <a:effectRef idx="1">
            <a:schemeClr val="accent1"/>
          </a:effectRef>
          <a:fontRef idx="minor">
            <a:schemeClr val="tx1"/>
          </a:fontRef>
        </p:style>
      </p:cxnSp>
      <p:sp>
        <p:nvSpPr>
          <p:cNvPr id="14" name="Right Triangle 13"/>
          <p:cNvSpPr/>
          <p:nvPr userDrawn="1"/>
        </p:nvSpPr>
        <p:spPr>
          <a:xfrm>
            <a:off x="1064272"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15" name="Right Triangle 14"/>
          <p:cNvSpPr/>
          <p:nvPr userDrawn="1"/>
        </p:nvSpPr>
        <p:spPr>
          <a:xfrm rot="10800000">
            <a:off x="3299473" y="2790931"/>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16" name="Right Triangle 15"/>
          <p:cNvSpPr/>
          <p:nvPr userDrawn="1"/>
        </p:nvSpPr>
        <p:spPr>
          <a:xfrm>
            <a:off x="3401074"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17" name="Right Triangle 16"/>
          <p:cNvSpPr/>
          <p:nvPr userDrawn="1"/>
        </p:nvSpPr>
        <p:spPr>
          <a:xfrm rot="10800000">
            <a:off x="5636272" y="2790931"/>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18" name="Right Triangle 17"/>
          <p:cNvSpPr/>
          <p:nvPr userDrawn="1"/>
        </p:nvSpPr>
        <p:spPr>
          <a:xfrm>
            <a:off x="5732965"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19" name="Right Triangle 18"/>
          <p:cNvSpPr/>
          <p:nvPr userDrawn="1"/>
        </p:nvSpPr>
        <p:spPr>
          <a:xfrm rot="10800000">
            <a:off x="7968166" y="2790931"/>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20" name="Right Triangle 19"/>
          <p:cNvSpPr/>
          <p:nvPr userDrawn="1"/>
        </p:nvSpPr>
        <p:spPr>
          <a:xfrm rot="10800000">
            <a:off x="962776" y="2790931"/>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21" name="Right Triangle 20"/>
          <p:cNvSpPr/>
          <p:nvPr userDrawn="1"/>
        </p:nvSpPr>
        <p:spPr>
          <a:xfrm>
            <a:off x="8066815"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22" name="Rectangle 21"/>
          <p:cNvSpPr/>
          <p:nvPr userDrawn="1"/>
        </p:nvSpPr>
        <p:spPr>
          <a:xfrm>
            <a:off x="2017515" y="2806638"/>
            <a:ext cx="433132" cy="184666"/>
          </a:xfrm>
          <a:prstGeom prst="rect">
            <a:avLst/>
          </a:prstGeom>
          <a:solidFill>
            <a:schemeClr val="bg1">
              <a:alpha val="50000"/>
            </a:schemeClr>
          </a:solidFill>
        </p:spPr>
        <p:txBody>
          <a:bodyPr wrap="none" lIns="35991" tIns="35991" rIns="35991" bIns="35991" anchor="ctr">
            <a:noAutofit/>
          </a:bodyPr>
          <a:lstStyle/>
          <a:p>
            <a:pPr algn="ctr" defTabSz="457094"/>
            <a:r>
              <a:rPr lang="en-GB" sz="1000" dirty="0" smtClean="0">
                <a:solidFill>
                  <a:srgbClr val="615650"/>
                </a:solidFill>
                <a:latin typeface="Etihad Altis Book" charset="0"/>
                <a:ea typeface="Etihad Altis Book" charset="0"/>
                <a:cs typeface="Etihad Altis Book" charset="0"/>
              </a:rPr>
              <a:t>2017</a:t>
            </a:r>
            <a:endParaRPr lang="en-GB" sz="1000" dirty="0">
              <a:solidFill>
                <a:srgbClr val="615650"/>
              </a:solidFill>
            </a:endParaRPr>
          </a:p>
        </p:txBody>
      </p:sp>
      <p:sp>
        <p:nvSpPr>
          <p:cNvPr id="23" name="Rectangle 22"/>
          <p:cNvSpPr/>
          <p:nvPr userDrawn="1"/>
        </p:nvSpPr>
        <p:spPr>
          <a:xfrm>
            <a:off x="4347501" y="2806638"/>
            <a:ext cx="433132" cy="184666"/>
          </a:xfrm>
          <a:prstGeom prst="rect">
            <a:avLst/>
          </a:prstGeom>
          <a:solidFill>
            <a:schemeClr val="bg1">
              <a:alpha val="50000"/>
            </a:schemeClr>
          </a:solidFill>
        </p:spPr>
        <p:txBody>
          <a:bodyPr wrap="none" lIns="35991" tIns="35991" rIns="35991" bIns="35991" anchor="ctr">
            <a:noAutofit/>
          </a:bodyPr>
          <a:lstStyle/>
          <a:p>
            <a:pPr algn="ctr" defTabSz="457094"/>
            <a:r>
              <a:rPr lang="en-GB" sz="1000" dirty="0" smtClean="0">
                <a:solidFill>
                  <a:srgbClr val="615650"/>
                </a:solidFill>
                <a:latin typeface="Etihad Altis Book" charset="0"/>
                <a:ea typeface="Etihad Altis Book" charset="0"/>
                <a:cs typeface="Etihad Altis Book" charset="0"/>
              </a:rPr>
              <a:t>2018</a:t>
            </a:r>
            <a:endParaRPr lang="en-GB" sz="1000" dirty="0">
              <a:solidFill>
                <a:srgbClr val="615650"/>
              </a:solidFill>
            </a:endParaRPr>
          </a:p>
        </p:txBody>
      </p:sp>
      <p:sp>
        <p:nvSpPr>
          <p:cNvPr id="24" name="Rectangle 23"/>
          <p:cNvSpPr/>
          <p:nvPr userDrawn="1"/>
        </p:nvSpPr>
        <p:spPr>
          <a:xfrm>
            <a:off x="6697728" y="2806638"/>
            <a:ext cx="433132" cy="184666"/>
          </a:xfrm>
          <a:prstGeom prst="rect">
            <a:avLst/>
          </a:prstGeom>
          <a:solidFill>
            <a:schemeClr val="bg1">
              <a:alpha val="50000"/>
            </a:schemeClr>
          </a:solidFill>
        </p:spPr>
        <p:txBody>
          <a:bodyPr wrap="none" lIns="35991" tIns="35991" rIns="35991" bIns="35991" anchor="ctr">
            <a:noAutofit/>
          </a:bodyPr>
          <a:lstStyle/>
          <a:p>
            <a:pPr algn="ctr" defTabSz="457094"/>
            <a:r>
              <a:rPr lang="en-GB" sz="1000" dirty="0" smtClean="0">
                <a:solidFill>
                  <a:srgbClr val="615650"/>
                </a:solidFill>
                <a:latin typeface="Etihad Altis Book" charset="0"/>
                <a:ea typeface="Etihad Altis Book" charset="0"/>
                <a:cs typeface="Etihad Altis Book" charset="0"/>
              </a:rPr>
              <a:t>2019</a:t>
            </a:r>
            <a:endParaRPr lang="en-GB" sz="1000" dirty="0">
              <a:solidFill>
                <a:srgbClr val="615650"/>
              </a:solidFill>
            </a:endParaRPr>
          </a:p>
        </p:txBody>
      </p:sp>
    </p:spTree>
    <p:extLst>
      <p:ext uri="{BB962C8B-B14F-4D97-AF65-F5344CB8AC3E}">
        <p14:creationId xmlns:p14="http://schemas.microsoft.com/office/powerpoint/2010/main" val="2152139895"/>
      </p:ext>
    </p:extLst>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9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grpSp>
        <p:nvGrpSpPr>
          <p:cNvPr id="25" name="Group 24"/>
          <p:cNvGrpSpPr/>
          <p:nvPr userDrawn="1"/>
        </p:nvGrpSpPr>
        <p:grpSpPr>
          <a:xfrm>
            <a:off x="8" y="2786323"/>
            <a:ext cx="9089441" cy="149576"/>
            <a:chOff x="-671470" y="2786325"/>
            <a:chExt cx="14184269" cy="233417"/>
          </a:xfrm>
        </p:grpSpPr>
        <p:grpSp>
          <p:nvGrpSpPr>
            <p:cNvPr id="26" name="Group 25"/>
            <p:cNvGrpSpPr/>
            <p:nvPr userDrawn="1"/>
          </p:nvGrpSpPr>
          <p:grpSpPr>
            <a:xfrm>
              <a:off x="-671470" y="2786325"/>
              <a:ext cx="14184269" cy="233417"/>
              <a:chOff x="-300786" y="2786325"/>
              <a:chExt cx="8887855" cy="233417"/>
            </a:xfrm>
          </p:grpSpPr>
          <p:sp>
            <p:nvSpPr>
              <p:cNvPr id="44" name="Rectangle 1"/>
              <p:cNvSpPr/>
              <p:nvPr userDrawn="1"/>
            </p:nvSpPr>
            <p:spPr>
              <a:xfrm>
                <a:off x="-300785" y="2788911"/>
                <a:ext cx="8882778" cy="230831"/>
              </a:xfrm>
              <a:custGeom>
                <a:avLst/>
                <a:gdLst>
                  <a:gd name="connsiteX0" fmla="*/ 0 w 7954027"/>
                  <a:gd name="connsiteY0" fmla="*/ 0 h 225876"/>
                  <a:gd name="connsiteX1" fmla="*/ 7954027 w 7954027"/>
                  <a:gd name="connsiteY1" fmla="*/ 0 h 225876"/>
                  <a:gd name="connsiteX2" fmla="*/ 7954027 w 7954027"/>
                  <a:gd name="connsiteY2" fmla="*/ 225876 h 225876"/>
                  <a:gd name="connsiteX3" fmla="*/ 0 w 7954027"/>
                  <a:gd name="connsiteY3" fmla="*/ 225876 h 225876"/>
                  <a:gd name="connsiteX4" fmla="*/ 0 w 7954027"/>
                  <a:gd name="connsiteY4" fmla="*/ 0 h 225876"/>
                  <a:gd name="connsiteX0" fmla="*/ 0 w 7954027"/>
                  <a:gd name="connsiteY0" fmla="*/ 0 h 225876"/>
                  <a:gd name="connsiteX1" fmla="*/ 7807977 w 7954027"/>
                  <a:gd name="connsiteY1" fmla="*/ 3175 h 225876"/>
                  <a:gd name="connsiteX2" fmla="*/ 7954027 w 7954027"/>
                  <a:gd name="connsiteY2" fmla="*/ 225876 h 225876"/>
                  <a:gd name="connsiteX3" fmla="*/ 0 w 7954027"/>
                  <a:gd name="connsiteY3" fmla="*/ 225876 h 225876"/>
                  <a:gd name="connsiteX4" fmla="*/ 0 w 7954027"/>
                  <a:gd name="connsiteY4" fmla="*/ 0 h 225876"/>
                  <a:gd name="connsiteX0" fmla="*/ 0 w 8112777"/>
                  <a:gd name="connsiteY0" fmla="*/ 0 h 225876"/>
                  <a:gd name="connsiteX1" fmla="*/ 7807977 w 8112777"/>
                  <a:gd name="connsiteY1" fmla="*/ 3175 h 225876"/>
                  <a:gd name="connsiteX2" fmla="*/ 8112777 w 8112777"/>
                  <a:gd name="connsiteY2" fmla="*/ 225876 h 225876"/>
                  <a:gd name="connsiteX3" fmla="*/ 0 w 8112777"/>
                  <a:gd name="connsiteY3" fmla="*/ 225876 h 225876"/>
                  <a:gd name="connsiteX4" fmla="*/ 0 w 8112777"/>
                  <a:gd name="connsiteY4" fmla="*/ 0 h 225876"/>
                  <a:gd name="connsiteX0" fmla="*/ 0 w 8112777"/>
                  <a:gd name="connsiteY0" fmla="*/ 0 h 229051"/>
                  <a:gd name="connsiteX1" fmla="*/ 7807977 w 8112777"/>
                  <a:gd name="connsiteY1" fmla="*/ 3175 h 229051"/>
                  <a:gd name="connsiteX2" fmla="*/ 8112777 w 8112777"/>
                  <a:gd name="connsiteY2" fmla="*/ 225876 h 229051"/>
                  <a:gd name="connsiteX3" fmla="*/ 171450 w 8112777"/>
                  <a:gd name="connsiteY3" fmla="*/ 229051 h 229051"/>
                  <a:gd name="connsiteX4" fmla="*/ 0 w 8112777"/>
                  <a:gd name="connsiteY4" fmla="*/ 0 h 229051"/>
                  <a:gd name="connsiteX0" fmla="*/ 0 w 8255652"/>
                  <a:gd name="connsiteY0" fmla="*/ 0 h 225876"/>
                  <a:gd name="connsiteX1" fmla="*/ 7950852 w 8255652"/>
                  <a:gd name="connsiteY1" fmla="*/ 0 h 225876"/>
                  <a:gd name="connsiteX2" fmla="*/ 8255652 w 8255652"/>
                  <a:gd name="connsiteY2" fmla="*/ 222701 h 225876"/>
                  <a:gd name="connsiteX3" fmla="*/ 314325 w 8255652"/>
                  <a:gd name="connsiteY3" fmla="*/ 225876 h 225876"/>
                  <a:gd name="connsiteX4" fmla="*/ 0 w 8255652"/>
                  <a:gd name="connsiteY4" fmla="*/ 0 h 225876"/>
                  <a:gd name="connsiteX0" fmla="*/ 0 w 8565560"/>
                  <a:gd name="connsiteY0" fmla="*/ 4955 h 230831"/>
                  <a:gd name="connsiteX1" fmla="*/ 8565560 w 8565560"/>
                  <a:gd name="connsiteY1" fmla="*/ 0 h 230831"/>
                  <a:gd name="connsiteX2" fmla="*/ 8255652 w 8565560"/>
                  <a:gd name="connsiteY2" fmla="*/ 227656 h 230831"/>
                  <a:gd name="connsiteX3" fmla="*/ 314325 w 8565560"/>
                  <a:gd name="connsiteY3" fmla="*/ 230831 h 230831"/>
                  <a:gd name="connsiteX4" fmla="*/ 0 w 8565560"/>
                  <a:gd name="connsiteY4" fmla="*/ 4955 h 230831"/>
                  <a:gd name="connsiteX0" fmla="*/ 0 w 8882778"/>
                  <a:gd name="connsiteY0" fmla="*/ 4955 h 230831"/>
                  <a:gd name="connsiteX1" fmla="*/ 8565560 w 8882778"/>
                  <a:gd name="connsiteY1" fmla="*/ 0 h 230831"/>
                  <a:gd name="connsiteX2" fmla="*/ 8882778 w 8882778"/>
                  <a:gd name="connsiteY2" fmla="*/ 222701 h 230831"/>
                  <a:gd name="connsiteX3" fmla="*/ 314325 w 8882778"/>
                  <a:gd name="connsiteY3" fmla="*/ 230831 h 230831"/>
                  <a:gd name="connsiteX4" fmla="*/ 0 w 8882778"/>
                  <a:gd name="connsiteY4" fmla="*/ 4955 h 230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2778" h="230831">
                    <a:moveTo>
                      <a:pt x="0" y="4955"/>
                    </a:moveTo>
                    <a:lnTo>
                      <a:pt x="8565560" y="0"/>
                    </a:lnTo>
                    <a:lnTo>
                      <a:pt x="8882778" y="222701"/>
                    </a:lnTo>
                    <a:lnTo>
                      <a:pt x="314325" y="230831"/>
                    </a:lnTo>
                    <a:lnTo>
                      <a:pt x="0" y="4955"/>
                    </a:lnTo>
                    <a:close/>
                  </a:path>
                </a:pathLst>
              </a:custGeom>
              <a:solidFill>
                <a:srgbClr val="E9BF0E">
                  <a:alpha val="1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cxnSp>
            <p:nvCxnSpPr>
              <p:cNvPr id="45" name="Straight Connector 44"/>
              <p:cNvCxnSpPr/>
              <p:nvPr userDrawn="1"/>
            </p:nvCxnSpPr>
            <p:spPr>
              <a:xfrm>
                <a:off x="-300786" y="2786325"/>
                <a:ext cx="8576065" cy="0"/>
              </a:xfrm>
              <a:prstGeom prst="line">
                <a:avLst/>
              </a:prstGeom>
              <a:ln w="12700">
                <a:solidFill>
                  <a:srgbClr val="E9BF0E"/>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44" idx="3"/>
              </p:cNvCxnSpPr>
              <p:nvPr userDrawn="1"/>
            </p:nvCxnSpPr>
            <p:spPr>
              <a:xfrm flipV="1">
                <a:off x="13540" y="3012205"/>
                <a:ext cx="8573529" cy="7537"/>
              </a:xfrm>
              <a:prstGeom prst="line">
                <a:avLst/>
              </a:prstGeom>
              <a:ln w="12700">
                <a:solidFill>
                  <a:srgbClr val="E9BF0E"/>
                </a:solidFill>
              </a:ln>
              <a:effectLst/>
            </p:spPr>
            <p:style>
              <a:lnRef idx="2">
                <a:schemeClr val="accent1"/>
              </a:lnRef>
              <a:fillRef idx="0">
                <a:schemeClr val="accent1"/>
              </a:fillRef>
              <a:effectRef idx="1">
                <a:schemeClr val="accent1"/>
              </a:effectRef>
              <a:fontRef idx="minor">
                <a:schemeClr val="tx1"/>
              </a:fontRef>
            </p:style>
          </p:cxnSp>
        </p:grpSp>
        <p:sp>
          <p:nvSpPr>
            <p:cNvPr id="27" name="Right Triangle 26"/>
            <p:cNvSpPr/>
            <p:nvPr userDrawn="1"/>
          </p:nvSpPr>
          <p:spPr>
            <a:xfrm>
              <a:off x="1064272"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28" name="Right Triangle 27"/>
            <p:cNvSpPr/>
            <p:nvPr userDrawn="1"/>
          </p:nvSpPr>
          <p:spPr>
            <a:xfrm rot="10800000">
              <a:off x="3299472"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29" name="Right Triangle 28"/>
            <p:cNvSpPr/>
            <p:nvPr userDrawn="1"/>
          </p:nvSpPr>
          <p:spPr>
            <a:xfrm>
              <a:off x="3401072"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0" name="Right Triangle 29"/>
            <p:cNvSpPr/>
            <p:nvPr userDrawn="1"/>
          </p:nvSpPr>
          <p:spPr>
            <a:xfrm rot="10800000">
              <a:off x="5636272"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1" name="Right Triangle 30"/>
            <p:cNvSpPr/>
            <p:nvPr userDrawn="1"/>
          </p:nvSpPr>
          <p:spPr>
            <a:xfrm>
              <a:off x="5732965"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2" name="Right Triangle 31"/>
            <p:cNvSpPr/>
            <p:nvPr userDrawn="1"/>
          </p:nvSpPr>
          <p:spPr>
            <a:xfrm rot="10800000">
              <a:off x="7968165"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3" name="Right Triangle 32"/>
            <p:cNvSpPr/>
            <p:nvPr userDrawn="1"/>
          </p:nvSpPr>
          <p:spPr>
            <a:xfrm rot="10800000">
              <a:off x="962774"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4" name="Right Triangle 33"/>
            <p:cNvSpPr/>
            <p:nvPr userDrawn="1"/>
          </p:nvSpPr>
          <p:spPr>
            <a:xfrm>
              <a:off x="8066813"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5" name="Rectangle 34"/>
            <p:cNvSpPr/>
            <p:nvPr userDrawn="1"/>
          </p:nvSpPr>
          <p:spPr>
            <a:xfrm>
              <a:off x="2017514" y="2806638"/>
              <a:ext cx="433132" cy="184666"/>
            </a:xfrm>
            <a:prstGeom prst="rect">
              <a:avLst/>
            </a:prstGeom>
            <a:solidFill>
              <a:schemeClr val="bg1">
                <a:alpha val="50000"/>
              </a:schemeClr>
            </a:solidFill>
          </p:spPr>
          <p:txBody>
            <a:bodyPr wrap="none" lIns="36000" tIns="36000" rIns="36000" bIns="36000" anchor="ctr">
              <a:noAutofit/>
            </a:bodyPr>
            <a:lstStyle/>
            <a:p>
              <a:pPr algn="ctr" defTabSz="457094"/>
              <a:r>
                <a:rPr lang="en-GB" sz="800" dirty="0" smtClean="0">
                  <a:solidFill>
                    <a:srgbClr val="615650"/>
                  </a:solidFill>
                  <a:latin typeface="Etihad Altis Book" charset="0"/>
                  <a:ea typeface="Etihad Altis Book" charset="0"/>
                  <a:cs typeface="Etihad Altis Book" charset="0"/>
                </a:rPr>
                <a:t>2017</a:t>
              </a:r>
              <a:endParaRPr lang="en-GB" sz="800" dirty="0">
                <a:solidFill>
                  <a:srgbClr val="615650"/>
                </a:solidFill>
              </a:endParaRPr>
            </a:p>
          </p:txBody>
        </p:sp>
        <p:sp>
          <p:nvSpPr>
            <p:cNvPr id="36" name="Rectangle 35"/>
            <p:cNvSpPr/>
            <p:nvPr userDrawn="1"/>
          </p:nvSpPr>
          <p:spPr>
            <a:xfrm>
              <a:off x="4347500" y="2806638"/>
              <a:ext cx="433132" cy="184666"/>
            </a:xfrm>
            <a:prstGeom prst="rect">
              <a:avLst/>
            </a:prstGeom>
            <a:solidFill>
              <a:schemeClr val="bg1">
                <a:alpha val="50000"/>
              </a:schemeClr>
            </a:solidFill>
          </p:spPr>
          <p:txBody>
            <a:bodyPr wrap="none" lIns="36000" tIns="36000" rIns="36000" bIns="36000" anchor="ctr">
              <a:noAutofit/>
            </a:bodyPr>
            <a:lstStyle/>
            <a:p>
              <a:pPr algn="ctr" defTabSz="457094"/>
              <a:r>
                <a:rPr lang="en-GB" sz="800" dirty="0" smtClean="0">
                  <a:solidFill>
                    <a:srgbClr val="615650"/>
                  </a:solidFill>
                  <a:latin typeface="Etihad Altis Book" charset="0"/>
                  <a:ea typeface="Etihad Altis Book" charset="0"/>
                  <a:cs typeface="Etihad Altis Book" charset="0"/>
                </a:rPr>
                <a:t>2018</a:t>
              </a:r>
              <a:endParaRPr lang="en-GB" sz="800" dirty="0">
                <a:solidFill>
                  <a:srgbClr val="615650"/>
                </a:solidFill>
              </a:endParaRPr>
            </a:p>
          </p:txBody>
        </p:sp>
        <p:sp>
          <p:nvSpPr>
            <p:cNvPr id="37" name="Rectangle 36"/>
            <p:cNvSpPr/>
            <p:nvPr userDrawn="1"/>
          </p:nvSpPr>
          <p:spPr>
            <a:xfrm>
              <a:off x="6697726" y="2806638"/>
              <a:ext cx="433132" cy="184666"/>
            </a:xfrm>
            <a:prstGeom prst="rect">
              <a:avLst/>
            </a:prstGeom>
            <a:solidFill>
              <a:schemeClr val="bg1">
                <a:alpha val="50000"/>
              </a:schemeClr>
            </a:solidFill>
          </p:spPr>
          <p:txBody>
            <a:bodyPr wrap="none" lIns="36000" tIns="36000" rIns="36000" bIns="36000" anchor="ctr">
              <a:noAutofit/>
            </a:bodyPr>
            <a:lstStyle/>
            <a:p>
              <a:pPr algn="ctr" defTabSz="457094"/>
              <a:r>
                <a:rPr lang="en-GB" sz="800" dirty="0" smtClean="0">
                  <a:solidFill>
                    <a:srgbClr val="615650"/>
                  </a:solidFill>
                  <a:latin typeface="Etihad Altis Book" charset="0"/>
                  <a:ea typeface="Etihad Altis Book" charset="0"/>
                  <a:cs typeface="Etihad Altis Book" charset="0"/>
                </a:rPr>
                <a:t>2019</a:t>
              </a:r>
              <a:endParaRPr lang="en-GB" sz="800" dirty="0">
                <a:solidFill>
                  <a:srgbClr val="615650"/>
                </a:solidFill>
              </a:endParaRPr>
            </a:p>
          </p:txBody>
        </p:sp>
        <p:sp>
          <p:nvSpPr>
            <p:cNvPr id="38" name="Right Triangle 37"/>
            <p:cNvSpPr/>
            <p:nvPr userDrawn="1"/>
          </p:nvSpPr>
          <p:spPr>
            <a:xfrm rot="10800000">
              <a:off x="10307065"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9" name="Right Triangle 38"/>
            <p:cNvSpPr/>
            <p:nvPr userDrawn="1"/>
          </p:nvSpPr>
          <p:spPr>
            <a:xfrm>
              <a:off x="10403758"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40" name="Right Triangle 39"/>
            <p:cNvSpPr/>
            <p:nvPr userDrawn="1"/>
          </p:nvSpPr>
          <p:spPr>
            <a:xfrm rot="10800000">
              <a:off x="12638958"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41" name="Right Triangle 40"/>
            <p:cNvSpPr/>
            <p:nvPr userDrawn="1"/>
          </p:nvSpPr>
          <p:spPr>
            <a:xfrm>
              <a:off x="12737606"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42" name="Rectangle 41"/>
            <p:cNvSpPr/>
            <p:nvPr userDrawn="1"/>
          </p:nvSpPr>
          <p:spPr>
            <a:xfrm>
              <a:off x="9018293" y="2806638"/>
              <a:ext cx="433132" cy="184666"/>
            </a:xfrm>
            <a:prstGeom prst="rect">
              <a:avLst/>
            </a:prstGeom>
            <a:solidFill>
              <a:schemeClr val="bg1">
                <a:alpha val="50000"/>
              </a:schemeClr>
            </a:solidFill>
          </p:spPr>
          <p:txBody>
            <a:bodyPr wrap="none" lIns="36000" tIns="36000" rIns="36000" bIns="36000" anchor="ctr">
              <a:noAutofit/>
            </a:bodyPr>
            <a:lstStyle/>
            <a:p>
              <a:pPr algn="ctr" defTabSz="457094"/>
              <a:r>
                <a:rPr lang="en-GB" sz="800" dirty="0" smtClean="0">
                  <a:solidFill>
                    <a:srgbClr val="615650"/>
                  </a:solidFill>
                  <a:latin typeface="Etihad Altis Book" charset="0"/>
                  <a:ea typeface="Etihad Altis Book" charset="0"/>
                  <a:cs typeface="Etihad Altis Book" charset="0"/>
                </a:rPr>
                <a:t>2020</a:t>
              </a:r>
              <a:endParaRPr lang="en-GB" sz="800" dirty="0">
                <a:solidFill>
                  <a:srgbClr val="615650"/>
                </a:solidFill>
              </a:endParaRPr>
            </a:p>
          </p:txBody>
        </p:sp>
        <p:sp>
          <p:nvSpPr>
            <p:cNvPr id="43" name="Rectangle 42"/>
            <p:cNvSpPr/>
            <p:nvPr userDrawn="1"/>
          </p:nvSpPr>
          <p:spPr>
            <a:xfrm>
              <a:off x="11368519" y="2806638"/>
              <a:ext cx="433132" cy="184666"/>
            </a:xfrm>
            <a:prstGeom prst="rect">
              <a:avLst/>
            </a:prstGeom>
            <a:solidFill>
              <a:schemeClr val="bg1">
                <a:alpha val="50000"/>
              </a:schemeClr>
            </a:solidFill>
          </p:spPr>
          <p:txBody>
            <a:bodyPr wrap="none" lIns="36000" tIns="36000" rIns="36000" bIns="36000" anchor="ctr">
              <a:noAutofit/>
            </a:bodyPr>
            <a:lstStyle/>
            <a:p>
              <a:pPr algn="ctr" defTabSz="457094"/>
              <a:r>
                <a:rPr lang="en-GB" sz="800" dirty="0" smtClean="0">
                  <a:solidFill>
                    <a:srgbClr val="615650"/>
                  </a:solidFill>
                  <a:latin typeface="Etihad Altis Book" charset="0"/>
                  <a:ea typeface="Etihad Altis Book" charset="0"/>
                  <a:cs typeface="Etihad Altis Book" charset="0"/>
                </a:rPr>
                <a:t>2021</a:t>
              </a:r>
              <a:endParaRPr lang="en-GB" sz="800" dirty="0">
                <a:solidFill>
                  <a:srgbClr val="615650"/>
                </a:solidFill>
              </a:endParaRPr>
            </a:p>
          </p:txBody>
        </p:sp>
      </p:grpSp>
    </p:spTree>
    <p:extLst>
      <p:ext uri="{BB962C8B-B14F-4D97-AF65-F5344CB8AC3E}">
        <p14:creationId xmlns:p14="http://schemas.microsoft.com/office/powerpoint/2010/main" val="426236461"/>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8_Custom Layout">
    <p:bg>
      <p:bgPr>
        <a:blipFill rotWithShape="1">
          <a:blip r:embed="rId4"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840343175"/>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74796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9" y="1589"/>
                        <a:ext cx="1587" cy="1587"/>
                      </a:xfrm>
                      <a:prstGeom prst="rect">
                        <a:avLst/>
                      </a:prstGeom>
                    </p:spPr>
                  </p:pic>
                </p:oleObj>
              </mc:Fallback>
            </mc:AlternateContent>
          </a:graphicData>
        </a:graphic>
      </p:graphicFrame>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37382013"/>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25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218434"/>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6_Custom Layout">
    <p:bg>
      <p:bgPr>
        <a:solidFill>
          <a:schemeClr val="bg1"/>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938661912"/>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7_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6358296"/>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6848"/>
          <a:stretch/>
        </p:blipFill>
        <p:spPr>
          <a:xfrm>
            <a:off x="1" y="0"/>
            <a:ext cx="9205892" cy="5143500"/>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98" y="10"/>
            <a:ext cx="9134545" cy="5143499"/>
          </a:xfrm>
          <a:prstGeom prst="rect">
            <a:avLst/>
          </a:prstGeom>
        </p:spPr>
      </p:pic>
    </p:spTree>
    <p:extLst>
      <p:ext uri="{BB962C8B-B14F-4D97-AF65-F5344CB8AC3E}">
        <p14:creationId xmlns:p14="http://schemas.microsoft.com/office/powerpoint/2010/main" val="724964145"/>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748988"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9" name="Title 1"/>
          <p:cNvSpPr>
            <a:spLocks noGrp="1"/>
          </p:cNvSpPr>
          <p:nvPr>
            <p:ph type="ctrTitle" hasCustomPrompt="1"/>
          </p:nvPr>
        </p:nvSpPr>
        <p:spPr>
          <a:xfrm>
            <a:off x="457200" y="51208"/>
            <a:ext cx="8001000" cy="482201"/>
          </a:xfrm>
        </p:spPr>
        <p:txBody>
          <a:bodyPr/>
          <a:lstStyle/>
          <a:p>
            <a:r>
              <a:rPr lang="en-US" dirty="0" smtClean="0"/>
              <a:t>CLICK TO EDIT MASTER TITLE STYLE</a:t>
            </a:r>
            <a:endParaRPr lang="en-US" dirty="0"/>
          </a:p>
        </p:txBody>
      </p:sp>
      <p:sp>
        <p:nvSpPr>
          <p:cNvPr id="11" name="Text Placeholder 10"/>
          <p:cNvSpPr>
            <a:spLocks noGrp="1"/>
          </p:cNvSpPr>
          <p:nvPr>
            <p:ph type="body" sz="quarter" idx="10"/>
          </p:nvPr>
        </p:nvSpPr>
        <p:spPr>
          <a:xfrm>
            <a:off x="457200" y="673100"/>
            <a:ext cx="8077200" cy="914400"/>
          </a:xfrm>
        </p:spPr>
        <p:txBody>
          <a:body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566818224"/>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2447689290"/>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609222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7" name="Picture 6" descr="Etihad_logo.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762757" y="-6350"/>
            <a:ext cx="1988510" cy="895350"/>
          </a:xfrm>
          <a:prstGeom prst="rect">
            <a:avLst/>
          </a:prstGeom>
        </p:spPr>
      </p:pic>
      <p:sp>
        <p:nvSpPr>
          <p:cNvPr id="8" name="Slide Number Placeholder 2"/>
          <p:cNvSpPr txBox="1">
            <a:spLocks/>
          </p:cNvSpPr>
          <p:nvPr userDrawn="1"/>
        </p:nvSpPr>
        <p:spPr>
          <a:xfrm>
            <a:off x="7983564" y="4770663"/>
            <a:ext cx="995340" cy="273844"/>
          </a:xfrm>
          <a:prstGeom prst="rect">
            <a:avLst/>
          </a:prstGeom>
        </p:spPr>
        <p:txBody>
          <a:bodyPr lIns="91318" tIns="45660" rIns="91318" bIns="4566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375A4D64-EA2D-7142-81F9-ED3F288CDBDB}" type="slidenum">
              <a:rPr lang="en-US" sz="800" smtClean="0">
                <a:solidFill>
                  <a:srgbClr val="270015"/>
                </a:solidFill>
                <a:latin typeface="EtihadAltis-Book"/>
                <a:cs typeface="EtihadAltis-Book"/>
              </a:rPr>
              <a:pPr algn="r"/>
              <a:t>‹#›</a:t>
            </a:fld>
            <a:endParaRPr lang="en-US" sz="800" dirty="0">
              <a:solidFill>
                <a:srgbClr val="270015"/>
              </a:solidFill>
              <a:latin typeface="EtihadAltis-Book"/>
              <a:cs typeface="EtihadAltis-Book"/>
            </a:endParaRPr>
          </a:p>
        </p:txBody>
      </p:sp>
      <p:pic>
        <p:nvPicPr>
          <p:cNvPr id="5" name="Picture 4"/>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73758" y="4773083"/>
            <a:ext cx="1321573" cy="206913"/>
          </a:xfrm>
          <a:prstGeom prst="rect">
            <a:avLst/>
          </a:prstGeom>
        </p:spPr>
      </p:pic>
    </p:spTree>
    <p:extLst>
      <p:ext uri="{BB962C8B-B14F-4D97-AF65-F5344CB8AC3E}">
        <p14:creationId xmlns:p14="http://schemas.microsoft.com/office/powerpoint/2010/main" val="2576695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6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89869610"/>
      </p:ext>
    </p:extLst>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9169353"/>
      </p:ext>
    </p:extLst>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7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070439815"/>
      </p:ext>
    </p:extLst>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8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1150106"/>
      </p:ext>
    </p:extLst>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9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1601447556"/>
      </p:ext>
    </p:extLst>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0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827952"/>
      </p:ext>
    </p:extLst>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1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864033948"/>
      </p:ext>
    </p:extLst>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2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8328154"/>
      </p:ext>
    </p:extLst>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3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536701914"/>
      </p:ext>
    </p:extLst>
  </p:cSld>
  <p:clrMapOvr>
    <a:masterClrMapping/>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4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321892" y="2789501"/>
            <a:ext cx="8255652" cy="225876"/>
          </a:xfrm>
          <a:custGeom>
            <a:avLst/>
            <a:gdLst>
              <a:gd name="connsiteX0" fmla="*/ 0 w 7954027"/>
              <a:gd name="connsiteY0" fmla="*/ 0 h 225876"/>
              <a:gd name="connsiteX1" fmla="*/ 7954027 w 7954027"/>
              <a:gd name="connsiteY1" fmla="*/ 0 h 225876"/>
              <a:gd name="connsiteX2" fmla="*/ 7954027 w 7954027"/>
              <a:gd name="connsiteY2" fmla="*/ 225876 h 225876"/>
              <a:gd name="connsiteX3" fmla="*/ 0 w 7954027"/>
              <a:gd name="connsiteY3" fmla="*/ 225876 h 225876"/>
              <a:gd name="connsiteX4" fmla="*/ 0 w 7954027"/>
              <a:gd name="connsiteY4" fmla="*/ 0 h 225876"/>
              <a:gd name="connsiteX0" fmla="*/ 0 w 7954027"/>
              <a:gd name="connsiteY0" fmla="*/ 0 h 225876"/>
              <a:gd name="connsiteX1" fmla="*/ 7807977 w 7954027"/>
              <a:gd name="connsiteY1" fmla="*/ 3175 h 225876"/>
              <a:gd name="connsiteX2" fmla="*/ 7954027 w 7954027"/>
              <a:gd name="connsiteY2" fmla="*/ 225876 h 225876"/>
              <a:gd name="connsiteX3" fmla="*/ 0 w 7954027"/>
              <a:gd name="connsiteY3" fmla="*/ 225876 h 225876"/>
              <a:gd name="connsiteX4" fmla="*/ 0 w 7954027"/>
              <a:gd name="connsiteY4" fmla="*/ 0 h 225876"/>
              <a:gd name="connsiteX0" fmla="*/ 0 w 8112777"/>
              <a:gd name="connsiteY0" fmla="*/ 0 h 225876"/>
              <a:gd name="connsiteX1" fmla="*/ 7807977 w 8112777"/>
              <a:gd name="connsiteY1" fmla="*/ 3175 h 225876"/>
              <a:gd name="connsiteX2" fmla="*/ 8112777 w 8112777"/>
              <a:gd name="connsiteY2" fmla="*/ 225876 h 225876"/>
              <a:gd name="connsiteX3" fmla="*/ 0 w 8112777"/>
              <a:gd name="connsiteY3" fmla="*/ 225876 h 225876"/>
              <a:gd name="connsiteX4" fmla="*/ 0 w 8112777"/>
              <a:gd name="connsiteY4" fmla="*/ 0 h 225876"/>
              <a:gd name="connsiteX0" fmla="*/ 0 w 8112777"/>
              <a:gd name="connsiteY0" fmla="*/ 0 h 229051"/>
              <a:gd name="connsiteX1" fmla="*/ 7807977 w 8112777"/>
              <a:gd name="connsiteY1" fmla="*/ 3175 h 229051"/>
              <a:gd name="connsiteX2" fmla="*/ 8112777 w 8112777"/>
              <a:gd name="connsiteY2" fmla="*/ 225876 h 229051"/>
              <a:gd name="connsiteX3" fmla="*/ 171450 w 8112777"/>
              <a:gd name="connsiteY3" fmla="*/ 229051 h 229051"/>
              <a:gd name="connsiteX4" fmla="*/ 0 w 8112777"/>
              <a:gd name="connsiteY4" fmla="*/ 0 h 229051"/>
              <a:gd name="connsiteX0" fmla="*/ 0 w 8255652"/>
              <a:gd name="connsiteY0" fmla="*/ 0 h 225876"/>
              <a:gd name="connsiteX1" fmla="*/ 7950852 w 8255652"/>
              <a:gd name="connsiteY1" fmla="*/ 0 h 225876"/>
              <a:gd name="connsiteX2" fmla="*/ 8255652 w 8255652"/>
              <a:gd name="connsiteY2" fmla="*/ 222701 h 225876"/>
              <a:gd name="connsiteX3" fmla="*/ 314325 w 8255652"/>
              <a:gd name="connsiteY3" fmla="*/ 225876 h 225876"/>
              <a:gd name="connsiteX4" fmla="*/ 0 w 8255652"/>
              <a:gd name="connsiteY4" fmla="*/ 0 h 225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5652" h="225876">
                <a:moveTo>
                  <a:pt x="0" y="0"/>
                </a:moveTo>
                <a:lnTo>
                  <a:pt x="7950852" y="0"/>
                </a:lnTo>
                <a:lnTo>
                  <a:pt x="8255652" y="222701"/>
                </a:lnTo>
                <a:lnTo>
                  <a:pt x="314325" y="225876"/>
                </a:lnTo>
                <a:lnTo>
                  <a:pt x="0" y="0"/>
                </a:lnTo>
                <a:close/>
              </a:path>
            </a:pathLst>
          </a:custGeom>
          <a:solidFill>
            <a:srgbClr val="E9BF0E">
              <a:alpha val="10000"/>
            </a:srgbClr>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cxnSp>
        <p:nvCxnSpPr>
          <p:cNvPr id="12" name="Straight Connector 11"/>
          <p:cNvCxnSpPr/>
          <p:nvPr userDrawn="1"/>
        </p:nvCxnSpPr>
        <p:spPr>
          <a:xfrm>
            <a:off x="321262" y="2786325"/>
            <a:ext cx="7954027" cy="0"/>
          </a:xfrm>
          <a:prstGeom prst="line">
            <a:avLst/>
          </a:prstGeom>
          <a:ln w="19050">
            <a:solidFill>
              <a:srgbClr val="E9BF0E"/>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633051" y="3012201"/>
            <a:ext cx="7954027" cy="0"/>
          </a:xfrm>
          <a:prstGeom prst="line">
            <a:avLst/>
          </a:prstGeom>
          <a:ln w="19050">
            <a:solidFill>
              <a:srgbClr val="E9BF0E"/>
            </a:solidFill>
          </a:ln>
          <a:effectLst/>
        </p:spPr>
        <p:style>
          <a:lnRef idx="2">
            <a:schemeClr val="accent1"/>
          </a:lnRef>
          <a:fillRef idx="0">
            <a:schemeClr val="accent1"/>
          </a:fillRef>
          <a:effectRef idx="1">
            <a:schemeClr val="accent1"/>
          </a:effectRef>
          <a:fontRef idx="minor">
            <a:schemeClr val="tx1"/>
          </a:fontRef>
        </p:style>
      </p:cxnSp>
      <p:sp>
        <p:nvSpPr>
          <p:cNvPr id="14" name="Right Triangle 13"/>
          <p:cNvSpPr/>
          <p:nvPr userDrawn="1"/>
        </p:nvSpPr>
        <p:spPr>
          <a:xfrm>
            <a:off x="1064272"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15" name="Right Triangle 14"/>
          <p:cNvSpPr/>
          <p:nvPr userDrawn="1"/>
        </p:nvSpPr>
        <p:spPr>
          <a:xfrm rot="10800000">
            <a:off x="3299473" y="2790931"/>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16" name="Right Triangle 15"/>
          <p:cNvSpPr/>
          <p:nvPr userDrawn="1"/>
        </p:nvSpPr>
        <p:spPr>
          <a:xfrm>
            <a:off x="3401074"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17" name="Right Triangle 16"/>
          <p:cNvSpPr/>
          <p:nvPr userDrawn="1"/>
        </p:nvSpPr>
        <p:spPr>
          <a:xfrm rot="10800000">
            <a:off x="5636272" y="2790931"/>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18" name="Right Triangle 17"/>
          <p:cNvSpPr/>
          <p:nvPr userDrawn="1"/>
        </p:nvSpPr>
        <p:spPr>
          <a:xfrm>
            <a:off x="5732965"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19" name="Right Triangle 18"/>
          <p:cNvSpPr/>
          <p:nvPr userDrawn="1"/>
        </p:nvSpPr>
        <p:spPr>
          <a:xfrm rot="10800000">
            <a:off x="7968166" y="2790931"/>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20" name="Right Triangle 19"/>
          <p:cNvSpPr/>
          <p:nvPr userDrawn="1"/>
        </p:nvSpPr>
        <p:spPr>
          <a:xfrm rot="10800000">
            <a:off x="962776" y="2790931"/>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21" name="Right Triangle 20"/>
          <p:cNvSpPr/>
          <p:nvPr userDrawn="1"/>
        </p:nvSpPr>
        <p:spPr>
          <a:xfrm>
            <a:off x="8066815"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22" name="Rectangle 21"/>
          <p:cNvSpPr/>
          <p:nvPr userDrawn="1"/>
        </p:nvSpPr>
        <p:spPr>
          <a:xfrm>
            <a:off x="2017515" y="2806638"/>
            <a:ext cx="433132" cy="184666"/>
          </a:xfrm>
          <a:prstGeom prst="rect">
            <a:avLst/>
          </a:prstGeom>
          <a:solidFill>
            <a:schemeClr val="bg1">
              <a:alpha val="50000"/>
            </a:schemeClr>
          </a:solidFill>
        </p:spPr>
        <p:txBody>
          <a:bodyPr wrap="none" lIns="35991" tIns="35991" rIns="35991" bIns="35991" anchor="ctr">
            <a:noAutofit/>
          </a:bodyPr>
          <a:lstStyle/>
          <a:p>
            <a:pPr algn="ctr" defTabSz="457094"/>
            <a:r>
              <a:rPr lang="en-GB" sz="1000" dirty="0" smtClean="0">
                <a:solidFill>
                  <a:srgbClr val="615650"/>
                </a:solidFill>
                <a:latin typeface="Etihad Altis Book" charset="0"/>
                <a:ea typeface="Etihad Altis Book" charset="0"/>
                <a:cs typeface="Etihad Altis Book" charset="0"/>
              </a:rPr>
              <a:t>2017</a:t>
            </a:r>
            <a:endParaRPr lang="en-GB" sz="1000" dirty="0">
              <a:solidFill>
                <a:srgbClr val="615650"/>
              </a:solidFill>
            </a:endParaRPr>
          </a:p>
        </p:txBody>
      </p:sp>
      <p:sp>
        <p:nvSpPr>
          <p:cNvPr id="23" name="Rectangle 22"/>
          <p:cNvSpPr/>
          <p:nvPr userDrawn="1"/>
        </p:nvSpPr>
        <p:spPr>
          <a:xfrm>
            <a:off x="4347501" y="2806638"/>
            <a:ext cx="433132" cy="184666"/>
          </a:xfrm>
          <a:prstGeom prst="rect">
            <a:avLst/>
          </a:prstGeom>
          <a:solidFill>
            <a:schemeClr val="bg1">
              <a:alpha val="50000"/>
            </a:schemeClr>
          </a:solidFill>
        </p:spPr>
        <p:txBody>
          <a:bodyPr wrap="none" lIns="35991" tIns="35991" rIns="35991" bIns="35991" anchor="ctr">
            <a:noAutofit/>
          </a:bodyPr>
          <a:lstStyle/>
          <a:p>
            <a:pPr algn="ctr" defTabSz="457094"/>
            <a:r>
              <a:rPr lang="en-GB" sz="1000" dirty="0" smtClean="0">
                <a:solidFill>
                  <a:srgbClr val="615650"/>
                </a:solidFill>
                <a:latin typeface="Etihad Altis Book" charset="0"/>
                <a:ea typeface="Etihad Altis Book" charset="0"/>
                <a:cs typeface="Etihad Altis Book" charset="0"/>
              </a:rPr>
              <a:t>2018</a:t>
            </a:r>
            <a:endParaRPr lang="en-GB" sz="1000" dirty="0">
              <a:solidFill>
                <a:srgbClr val="615650"/>
              </a:solidFill>
            </a:endParaRPr>
          </a:p>
        </p:txBody>
      </p:sp>
      <p:sp>
        <p:nvSpPr>
          <p:cNvPr id="24" name="Rectangle 23"/>
          <p:cNvSpPr/>
          <p:nvPr userDrawn="1"/>
        </p:nvSpPr>
        <p:spPr>
          <a:xfrm>
            <a:off x="6697728" y="2806638"/>
            <a:ext cx="433132" cy="184666"/>
          </a:xfrm>
          <a:prstGeom prst="rect">
            <a:avLst/>
          </a:prstGeom>
          <a:solidFill>
            <a:schemeClr val="bg1">
              <a:alpha val="50000"/>
            </a:schemeClr>
          </a:solidFill>
        </p:spPr>
        <p:txBody>
          <a:bodyPr wrap="none" lIns="35991" tIns="35991" rIns="35991" bIns="35991" anchor="ctr">
            <a:noAutofit/>
          </a:bodyPr>
          <a:lstStyle/>
          <a:p>
            <a:pPr algn="ctr" defTabSz="457094"/>
            <a:r>
              <a:rPr lang="en-GB" sz="1000" dirty="0" smtClean="0">
                <a:solidFill>
                  <a:srgbClr val="615650"/>
                </a:solidFill>
                <a:latin typeface="Etihad Altis Book" charset="0"/>
                <a:ea typeface="Etihad Altis Book" charset="0"/>
                <a:cs typeface="Etihad Altis Book" charset="0"/>
              </a:rPr>
              <a:t>2019</a:t>
            </a:r>
            <a:endParaRPr lang="en-GB" sz="1000" dirty="0">
              <a:solidFill>
                <a:srgbClr val="615650"/>
              </a:solidFill>
            </a:endParaRPr>
          </a:p>
        </p:txBody>
      </p:sp>
    </p:spTree>
    <p:extLst>
      <p:ext uri="{BB962C8B-B14F-4D97-AF65-F5344CB8AC3E}">
        <p14:creationId xmlns:p14="http://schemas.microsoft.com/office/powerpoint/2010/main" val="130354800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Teal large facet">
    <p:bg>
      <p:bgPr>
        <a:blipFill rotWithShape="1">
          <a:blip r:embed="rId2"/>
          <a:stretch>
            <a:fillRect/>
          </a:stretch>
        </a:blipFill>
        <a:effectLst/>
      </p:bgPr>
    </p:bg>
    <p:spTree>
      <p:nvGrpSpPr>
        <p:cNvPr id="1" name=""/>
        <p:cNvGrpSpPr/>
        <p:nvPr/>
      </p:nvGrpSpPr>
      <p:grpSpPr>
        <a:xfrm>
          <a:off x="0" y="0"/>
          <a:ext cx="0" cy="0"/>
          <a:chOff x="0" y="0"/>
          <a:chExt cx="0" cy="0"/>
        </a:xfrm>
      </p:grpSpPr>
      <p:sp>
        <p:nvSpPr>
          <p:cNvPr id="12" name="Title 1"/>
          <p:cNvSpPr>
            <a:spLocks noGrp="1"/>
          </p:cNvSpPr>
          <p:nvPr>
            <p:ph type="ctrTitle" hasCustomPrompt="1"/>
          </p:nvPr>
        </p:nvSpPr>
        <p:spPr>
          <a:xfrm>
            <a:off x="685800" y="1133857"/>
            <a:ext cx="7772400" cy="2615048"/>
          </a:xfrm>
          <a:prstGeom prst="rect">
            <a:avLst/>
          </a:prstGeom>
        </p:spPr>
        <p:txBody>
          <a:bodyPr lIns="91318" tIns="45660" rIns="91318" bIns="45660" anchor="ctr" anchorCtr="1"/>
          <a:lstStyle>
            <a:lvl1pPr>
              <a:defRPr sz="6000" b="0" i="0">
                <a:solidFill>
                  <a:schemeClr val="bg1"/>
                </a:solidFill>
                <a:latin typeface="EtihadAltis-Thin"/>
                <a:cs typeface="EtihadAltis-Thin"/>
              </a:defRPr>
            </a:lvl1pPr>
          </a:lstStyle>
          <a:p>
            <a:r>
              <a:rPr lang="en-GB" dirty="0" smtClean="0"/>
              <a:t>Click to edit master</a:t>
            </a:r>
            <a:endParaRPr lang="en-US" dirty="0"/>
          </a:p>
        </p:txBody>
      </p:sp>
      <p:sp>
        <p:nvSpPr>
          <p:cNvPr id="9" name="Slide Number Placeholder 2"/>
          <p:cNvSpPr txBox="1">
            <a:spLocks/>
          </p:cNvSpPr>
          <p:nvPr userDrawn="1"/>
        </p:nvSpPr>
        <p:spPr>
          <a:xfrm>
            <a:off x="7983564" y="4770663"/>
            <a:ext cx="995340" cy="273844"/>
          </a:xfrm>
          <a:prstGeom prst="rect">
            <a:avLst/>
          </a:prstGeom>
        </p:spPr>
        <p:txBody>
          <a:bodyPr lIns="91318" tIns="45660" rIns="91318" bIns="4566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375A4D64-EA2D-7142-81F9-ED3F288CDBDB}" type="slidenum">
              <a:rPr lang="en-US" sz="800" smtClean="0">
                <a:solidFill>
                  <a:srgbClr val="FCFBF5"/>
                </a:solidFill>
                <a:latin typeface="EtihadAltis-Book"/>
                <a:cs typeface="EtihadAltis-Book"/>
              </a:rPr>
              <a:pPr algn="r"/>
              <a:t>‹#›</a:t>
            </a:fld>
            <a:endParaRPr lang="en-US" sz="800" dirty="0">
              <a:solidFill>
                <a:srgbClr val="FCFBF5"/>
              </a:solidFill>
              <a:latin typeface="EtihadAltis-Book"/>
              <a:cs typeface="EtihadAltis-Book"/>
            </a:endParaRPr>
          </a:p>
        </p:txBody>
      </p:sp>
      <p:pic>
        <p:nvPicPr>
          <p:cNvPr id="7" name="Picture 6" descr="Etihad_logo.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762757" y="-6350"/>
            <a:ext cx="1988510" cy="895350"/>
          </a:xfrm>
          <a:prstGeom prst="rect">
            <a:avLst/>
          </a:prstGeom>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73758" y="4773085"/>
            <a:ext cx="1321573" cy="206912"/>
          </a:xfrm>
          <a:prstGeom prst="rect">
            <a:avLst/>
          </a:prstGeom>
        </p:spPr>
      </p:pic>
    </p:spTree>
    <p:extLst>
      <p:ext uri="{BB962C8B-B14F-4D97-AF65-F5344CB8AC3E}">
        <p14:creationId xmlns:p14="http://schemas.microsoft.com/office/powerpoint/2010/main" val="519721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9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grpSp>
        <p:nvGrpSpPr>
          <p:cNvPr id="25" name="Group 24"/>
          <p:cNvGrpSpPr/>
          <p:nvPr userDrawn="1"/>
        </p:nvGrpSpPr>
        <p:grpSpPr>
          <a:xfrm>
            <a:off x="8" y="2786323"/>
            <a:ext cx="9089441" cy="149576"/>
            <a:chOff x="-671470" y="2786325"/>
            <a:chExt cx="14184269" cy="233417"/>
          </a:xfrm>
        </p:grpSpPr>
        <p:grpSp>
          <p:nvGrpSpPr>
            <p:cNvPr id="26" name="Group 25"/>
            <p:cNvGrpSpPr/>
            <p:nvPr userDrawn="1"/>
          </p:nvGrpSpPr>
          <p:grpSpPr>
            <a:xfrm>
              <a:off x="-671470" y="2786325"/>
              <a:ext cx="14184269" cy="233417"/>
              <a:chOff x="-300786" y="2786325"/>
              <a:chExt cx="8887855" cy="233417"/>
            </a:xfrm>
          </p:grpSpPr>
          <p:sp>
            <p:nvSpPr>
              <p:cNvPr id="44" name="Rectangle 1"/>
              <p:cNvSpPr/>
              <p:nvPr userDrawn="1"/>
            </p:nvSpPr>
            <p:spPr>
              <a:xfrm>
                <a:off x="-300785" y="2788911"/>
                <a:ext cx="8882778" cy="230831"/>
              </a:xfrm>
              <a:custGeom>
                <a:avLst/>
                <a:gdLst>
                  <a:gd name="connsiteX0" fmla="*/ 0 w 7954027"/>
                  <a:gd name="connsiteY0" fmla="*/ 0 h 225876"/>
                  <a:gd name="connsiteX1" fmla="*/ 7954027 w 7954027"/>
                  <a:gd name="connsiteY1" fmla="*/ 0 h 225876"/>
                  <a:gd name="connsiteX2" fmla="*/ 7954027 w 7954027"/>
                  <a:gd name="connsiteY2" fmla="*/ 225876 h 225876"/>
                  <a:gd name="connsiteX3" fmla="*/ 0 w 7954027"/>
                  <a:gd name="connsiteY3" fmla="*/ 225876 h 225876"/>
                  <a:gd name="connsiteX4" fmla="*/ 0 w 7954027"/>
                  <a:gd name="connsiteY4" fmla="*/ 0 h 225876"/>
                  <a:gd name="connsiteX0" fmla="*/ 0 w 7954027"/>
                  <a:gd name="connsiteY0" fmla="*/ 0 h 225876"/>
                  <a:gd name="connsiteX1" fmla="*/ 7807977 w 7954027"/>
                  <a:gd name="connsiteY1" fmla="*/ 3175 h 225876"/>
                  <a:gd name="connsiteX2" fmla="*/ 7954027 w 7954027"/>
                  <a:gd name="connsiteY2" fmla="*/ 225876 h 225876"/>
                  <a:gd name="connsiteX3" fmla="*/ 0 w 7954027"/>
                  <a:gd name="connsiteY3" fmla="*/ 225876 h 225876"/>
                  <a:gd name="connsiteX4" fmla="*/ 0 w 7954027"/>
                  <a:gd name="connsiteY4" fmla="*/ 0 h 225876"/>
                  <a:gd name="connsiteX0" fmla="*/ 0 w 8112777"/>
                  <a:gd name="connsiteY0" fmla="*/ 0 h 225876"/>
                  <a:gd name="connsiteX1" fmla="*/ 7807977 w 8112777"/>
                  <a:gd name="connsiteY1" fmla="*/ 3175 h 225876"/>
                  <a:gd name="connsiteX2" fmla="*/ 8112777 w 8112777"/>
                  <a:gd name="connsiteY2" fmla="*/ 225876 h 225876"/>
                  <a:gd name="connsiteX3" fmla="*/ 0 w 8112777"/>
                  <a:gd name="connsiteY3" fmla="*/ 225876 h 225876"/>
                  <a:gd name="connsiteX4" fmla="*/ 0 w 8112777"/>
                  <a:gd name="connsiteY4" fmla="*/ 0 h 225876"/>
                  <a:gd name="connsiteX0" fmla="*/ 0 w 8112777"/>
                  <a:gd name="connsiteY0" fmla="*/ 0 h 229051"/>
                  <a:gd name="connsiteX1" fmla="*/ 7807977 w 8112777"/>
                  <a:gd name="connsiteY1" fmla="*/ 3175 h 229051"/>
                  <a:gd name="connsiteX2" fmla="*/ 8112777 w 8112777"/>
                  <a:gd name="connsiteY2" fmla="*/ 225876 h 229051"/>
                  <a:gd name="connsiteX3" fmla="*/ 171450 w 8112777"/>
                  <a:gd name="connsiteY3" fmla="*/ 229051 h 229051"/>
                  <a:gd name="connsiteX4" fmla="*/ 0 w 8112777"/>
                  <a:gd name="connsiteY4" fmla="*/ 0 h 229051"/>
                  <a:gd name="connsiteX0" fmla="*/ 0 w 8255652"/>
                  <a:gd name="connsiteY0" fmla="*/ 0 h 225876"/>
                  <a:gd name="connsiteX1" fmla="*/ 7950852 w 8255652"/>
                  <a:gd name="connsiteY1" fmla="*/ 0 h 225876"/>
                  <a:gd name="connsiteX2" fmla="*/ 8255652 w 8255652"/>
                  <a:gd name="connsiteY2" fmla="*/ 222701 h 225876"/>
                  <a:gd name="connsiteX3" fmla="*/ 314325 w 8255652"/>
                  <a:gd name="connsiteY3" fmla="*/ 225876 h 225876"/>
                  <a:gd name="connsiteX4" fmla="*/ 0 w 8255652"/>
                  <a:gd name="connsiteY4" fmla="*/ 0 h 225876"/>
                  <a:gd name="connsiteX0" fmla="*/ 0 w 8565560"/>
                  <a:gd name="connsiteY0" fmla="*/ 4955 h 230831"/>
                  <a:gd name="connsiteX1" fmla="*/ 8565560 w 8565560"/>
                  <a:gd name="connsiteY1" fmla="*/ 0 h 230831"/>
                  <a:gd name="connsiteX2" fmla="*/ 8255652 w 8565560"/>
                  <a:gd name="connsiteY2" fmla="*/ 227656 h 230831"/>
                  <a:gd name="connsiteX3" fmla="*/ 314325 w 8565560"/>
                  <a:gd name="connsiteY3" fmla="*/ 230831 h 230831"/>
                  <a:gd name="connsiteX4" fmla="*/ 0 w 8565560"/>
                  <a:gd name="connsiteY4" fmla="*/ 4955 h 230831"/>
                  <a:gd name="connsiteX0" fmla="*/ 0 w 8882778"/>
                  <a:gd name="connsiteY0" fmla="*/ 4955 h 230831"/>
                  <a:gd name="connsiteX1" fmla="*/ 8565560 w 8882778"/>
                  <a:gd name="connsiteY1" fmla="*/ 0 h 230831"/>
                  <a:gd name="connsiteX2" fmla="*/ 8882778 w 8882778"/>
                  <a:gd name="connsiteY2" fmla="*/ 222701 h 230831"/>
                  <a:gd name="connsiteX3" fmla="*/ 314325 w 8882778"/>
                  <a:gd name="connsiteY3" fmla="*/ 230831 h 230831"/>
                  <a:gd name="connsiteX4" fmla="*/ 0 w 8882778"/>
                  <a:gd name="connsiteY4" fmla="*/ 4955 h 230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2778" h="230831">
                    <a:moveTo>
                      <a:pt x="0" y="4955"/>
                    </a:moveTo>
                    <a:lnTo>
                      <a:pt x="8565560" y="0"/>
                    </a:lnTo>
                    <a:lnTo>
                      <a:pt x="8882778" y="222701"/>
                    </a:lnTo>
                    <a:lnTo>
                      <a:pt x="314325" y="230831"/>
                    </a:lnTo>
                    <a:lnTo>
                      <a:pt x="0" y="4955"/>
                    </a:lnTo>
                    <a:close/>
                  </a:path>
                </a:pathLst>
              </a:custGeom>
              <a:solidFill>
                <a:srgbClr val="E9BF0E">
                  <a:alpha val="1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cxnSp>
            <p:nvCxnSpPr>
              <p:cNvPr id="45" name="Straight Connector 44"/>
              <p:cNvCxnSpPr/>
              <p:nvPr userDrawn="1"/>
            </p:nvCxnSpPr>
            <p:spPr>
              <a:xfrm>
                <a:off x="-300786" y="2786325"/>
                <a:ext cx="8576065" cy="0"/>
              </a:xfrm>
              <a:prstGeom prst="line">
                <a:avLst/>
              </a:prstGeom>
              <a:ln w="12700">
                <a:solidFill>
                  <a:srgbClr val="E9BF0E"/>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44" idx="3"/>
              </p:cNvCxnSpPr>
              <p:nvPr userDrawn="1"/>
            </p:nvCxnSpPr>
            <p:spPr>
              <a:xfrm flipV="1">
                <a:off x="13540" y="3012205"/>
                <a:ext cx="8573529" cy="7537"/>
              </a:xfrm>
              <a:prstGeom prst="line">
                <a:avLst/>
              </a:prstGeom>
              <a:ln w="12700">
                <a:solidFill>
                  <a:srgbClr val="E9BF0E"/>
                </a:solidFill>
              </a:ln>
              <a:effectLst/>
            </p:spPr>
            <p:style>
              <a:lnRef idx="2">
                <a:schemeClr val="accent1"/>
              </a:lnRef>
              <a:fillRef idx="0">
                <a:schemeClr val="accent1"/>
              </a:fillRef>
              <a:effectRef idx="1">
                <a:schemeClr val="accent1"/>
              </a:effectRef>
              <a:fontRef idx="minor">
                <a:schemeClr val="tx1"/>
              </a:fontRef>
            </p:style>
          </p:cxnSp>
        </p:grpSp>
        <p:sp>
          <p:nvSpPr>
            <p:cNvPr id="27" name="Right Triangle 26"/>
            <p:cNvSpPr/>
            <p:nvPr userDrawn="1"/>
          </p:nvSpPr>
          <p:spPr>
            <a:xfrm>
              <a:off x="1064272"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28" name="Right Triangle 27"/>
            <p:cNvSpPr/>
            <p:nvPr userDrawn="1"/>
          </p:nvSpPr>
          <p:spPr>
            <a:xfrm rot="10800000">
              <a:off x="3299472"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29" name="Right Triangle 28"/>
            <p:cNvSpPr/>
            <p:nvPr userDrawn="1"/>
          </p:nvSpPr>
          <p:spPr>
            <a:xfrm>
              <a:off x="3401072"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0" name="Right Triangle 29"/>
            <p:cNvSpPr/>
            <p:nvPr userDrawn="1"/>
          </p:nvSpPr>
          <p:spPr>
            <a:xfrm rot="10800000">
              <a:off x="5636272"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1" name="Right Triangle 30"/>
            <p:cNvSpPr/>
            <p:nvPr userDrawn="1"/>
          </p:nvSpPr>
          <p:spPr>
            <a:xfrm>
              <a:off x="5732965"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2" name="Right Triangle 31"/>
            <p:cNvSpPr/>
            <p:nvPr userDrawn="1"/>
          </p:nvSpPr>
          <p:spPr>
            <a:xfrm rot="10800000">
              <a:off x="7968165"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3" name="Right Triangle 32"/>
            <p:cNvSpPr/>
            <p:nvPr userDrawn="1"/>
          </p:nvSpPr>
          <p:spPr>
            <a:xfrm rot="10800000">
              <a:off x="962774"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4" name="Right Triangle 33"/>
            <p:cNvSpPr/>
            <p:nvPr userDrawn="1"/>
          </p:nvSpPr>
          <p:spPr>
            <a:xfrm>
              <a:off x="8066813"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5" name="Rectangle 34"/>
            <p:cNvSpPr/>
            <p:nvPr userDrawn="1"/>
          </p:nvSpPr>
          <p:spPr>
            <a:xfrm>
              <a:off x="2017514" y="2806638"/>
              <a:ext cx="433132" cy="184666"/>
            </a:xfrm>
            <a:prstGeom prst="rect">
              <a:avLst/>
            </a:prstGeom>
            <a:solidFill>
              <a:schemeClr val="bg1">
                <a:alpha val="50000"/>
              </a:schemeClr>
            </a:solidFill>
          </p:spPr>
          <p:txBody>
            <a:bodyPr wrap="none" lIns="36000" tIns="36000" rIns="36000" bIns="36000" anchor="ctr">
              <a:noAutofit/>
            </a:bodyPr>
            <a:lstStyle/>
            <a:p>
              <a:pPr algn="ctr" defTabSz="457094"/>
              <a:r>
                <a:rPr lang="en-GB" sz="800" dirty="0" smtClean="0">
                  <a:solidFill>
                    <a:srgbClr val="615650"/>
                  </a:solidFill>
                  <a:latin typeface="Etihad Altis Book" charset="0"/>
                  <a:ea typeface="Etihad Altis Book" charset="0"/>
                  <a:cs typeface="Etihad Altis Book" charset="0"/>
                </a:rPr>
                <a:t>2017</a:t>
              </a:r>
              <a:endParaRPr lang="en-GB" sz="800" dirty="0">
                <a:solidFill>
                  <a:srgbClr val="615650"/>
                </a:solidFill>
              </a:endParaRPr>
            </a:p>
          </p:txBody>
        </p:sp>
        <p:sp>
          <p:nvSpPr>
            <p:cNvPr id="36" name="Rectangle 35"/>
            <p:cNvSpPr/>
            <p:nvPr userDrawn="1"/>
          </p:nvSpPr>
          <p:spPr>
            <a:xfrm>
              <a:off x="4347500" y="2806638"/>
              <a:ext cx="433132" cy="184666"/>
            </a:xfrm>
            <a:prstGeom prst="rect">
              <a:avLst/>
            </a:prstGeom>
            <a:solidFill>
              <a:schemeClr val="bg1">
                <a:alpha val="50000"/>
              </a:schemeClr>
            </a:solidFill>
          </p:spPr>
          <p:txBody>
            <a:bodyPr wrap="none" lIns="36000" tIns="36000" rIns="36000" bIns="36000" anchor="ctr">
              <a:noAutofit/>
            </a:bodyPr>
            <a:lstStyle/>
            <a:p>
              <a:pPr algn="ctr" defTabSz="457094"/>
              <a:r>
                <a:rPr lang="en-GB" sz="800" dirty="0" smtClean="0">
                  <a:solidFill>
                    <a:srgbClr val="615650"/>
                  </a:solidFill>
                  <a:latin typeface="Etihad Altis Book" charset="0"/>
                  <a:ea typeface="Etihad Altis Book" charset="0"/>
                  <a:cs typeface="Etihad Altis Book" charset="0"/>
                </a:rPr>
                <a:t>2018</a:t>
              </a:r>
              <a:endParaRPr lang="en-GB" sz="800" dirty="0">
                <a:solidFill>
                  <a:srgbClr val="615650"/>
                </a:solidFill>
              </a:endParaRPr>
            </a:p>
          </p:txBody>
        </p:sp>
        <p:sp>
          <p:nvSpPr>
            <p:cNvPr id="37" name="Rectangle 36"/>
            <p:cNvSpPr/>
            <p:nvPr userDrawn="1"/>
          </p:nvSpPr>
          <p:spPr>
            <a:xfrm>
              <a:off x="6697726" y="2806638"/>
              <a:ext cx="433132" cy="184666"/>
            </a:xfrm>
            <a:prstGeom prst="rect">
              <a:avLst/>
            </a:prstGeom>
            <a:solidFill>
              <a:schemeClr val="bg1">
                <a:alpha val="50000"/>
              </a:schemeClr>
            </a:solidFill>
          </p:spPr>
          <p:txBody>
            <a:bodyPr wrap="none" lIns="36000" tIns="36000" rIns="36000" bIns="36000" anchor="ctr">
              <a:noAutofit/>
            </a:bodyPr>
            <a:lstStyle/>
            <a:p>
              <a:pPr algn="ctr" defTabSz="457094"/>
              <a:r>
                <a:rPr lang="en-GB" sz="800" dirty="0" smtClean="0">
                  <a:solidFill>
                    <a:srgbClr val="615650"/>
                  </a:solidFill>
                  <a:latin typeface="Etihad Altis Book" charset="0"/>
                  <a:ea typeface="Etihad Altis Book" charset="0"/>
                  <a:cs typeface="Etihad Altis Book" charset="0"/>
                </a:rPr>
                <a:t>2019</a:t>
              </a:r>
              <a:endParaRPr lang="en-GB" sz="800" dirty="0">
                <a:solidFill>
                  <a:srgbClr val="615650"/>
                </a:solidFill>
              </a:endParaRPr>
            </a:p>
          </p:txBody>
        </p:sp>
        <p:sp>
          <p:nvSpPr>
            <p:cNvPr id="38" name="Right Triangle 37"/>
            <p:cNvSpPr/>
            <p:nvPr userDrawn="1"/>
          </p:nvSpPr>
          <p:spPr>
            <a:xfrm rot="10800000">
              <a:off x="10307065"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9" name="Right Triangle 38"/>
            <p:cNvSpPr/>
            <p:nvPr userDrawn="1"/>
          </p:nvSpPr>
          <p:spPr>
            <a:xfrm>
              <a:off x="10403758"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40" name="Right Triangle 39"/>
            <p:cNvSpPr/>
            <p:nvPr userDrawn="1"/>
          </p:nvSpPr>
          <p:spPr>
            <a:xfrm rot="10800000">
              <a:off x="12638958"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41" name="Right Triangle 40"/>
            <p:cNvSpPr/>
            <p:nvPr userDrawn="1"/>
          </p:nvSpPr>
          <p:spPr>
            <a:xfrm>
              <a:off x="12737606"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42" name="Rectangle 41"/>
            <p:cNvSpPr/>
            <p:nvPr userDrawn="1"/>
          </p:nvSpPr>
          <p:spPr>
            <a:xfrm>
              <a:off x="9018293" y="2806638"/>
              <a:ext cx="433132" cy="184666"/>
            </a:xfrm>
            <a:prstGeom prst="rect">
              <a:avLst/>
            </a:prstGeom>
            <a:solidFill>
              <a:schemeClr val="bg1">
                <a:alpha val="50000"/>
              </a:schemeClr>
            </a:solidFill>
          </p:spPr>
          <p:txBody>
            <a:bodyPr wrap="none" lIns="36000" tIns="36000" rIns="36000" bIns="36000" anchor="ctr">
              <a:noAutofit/>
            </a:bodyPr>
            <a:lstStyle/>
            <a:p>
              <a:pPr algn="ctr" defTabSz="457094"/>
              <a:r>
                <a:rPr lang="en-GB" sz="800" dirty="0" smtClean="0">
                  <a:solidFill>
                    <a:srgbClr val="615650"/>
                  </a:solidFill>
                  <a:latin typeface="Etihad Altis Book" charset="0"/>
                  <a:ea typeface="Etihad Altis Book" charset="0"/>
                  <a:cs typeface="Etihad Altis Book" charset="0"/>
                </a:rPr>
                <a:t>2020</a:t>
              </a:r>
              <a:endParaRPr lang="en-GB" sz="800" dirty="0">
                <a:solidFill>
                  <a:srgbClr val="615650"/>
                </a:solidFill>
              </a:endParaRPr>
            </a:p>
          </p:txBody>
        </p:sp>
        <p:sp>
          <p:nvSpPr>
            <p:cNvPr id="43" name="Rectangle 42"/>
            <p:cNvSpPr/>
            <p:nvPr userDrawn="1"/>
          </p:nvSpPr>
          <p:spPr>
            <a:xfrm>
              <a:off x="11368519" y="2806638"/>
              <a:ext cx="433132" cy="184666"/>
            </a:xfrm>
            <a:prstGeom prst="rect">
              <a:avLst/>
            </a:prstGeom>
            <a:solidFill>
              <a:schemeClr val="bg1">
                <a:alpha val="50000"/>
              </a:schemeClr>
            </a:solidFill>
          </p:spPr>
          <p:txBody>
            <a:bodyPr wrap="none" lIns="36000" tIns="36000" rIns="36000" bIns="36000" anchor="ctr">
              <a:noAutofit/>
            </a:bodyPr>
            <a:lstStyle/>
            <a:p>
              <a:pPr algn="ctr" defTabSz="457094"/>
              <a:r>
                <a:rPr lang="en-GB" sz="800" dirty="0" smtClean="0">
                  <a:solidFill>
                    <a:srgbClr val="615650"/>
                  </a:solidFill>
                  <a:latin typeface="Etihad Altis Book" charset="0"/>
                  <a:ea typeface="Etihad Altis Book" charset="0"/>
                  <a:cs typeface="Etihad Altis Book" charset="0"/>
                </a:rPr>
                <a:t>2021</a:t>
              </a:r>
              <a:endParaRPr lang="en-GB" sz="800" dirty="0">
                <a:solidFill>
                  <a:srgbClr val="615650"/>
                </a:solidFill>
              </a:endParaRPr>
            </a:p>
          </p:txBody>
        </p:sp>
      </p:grpSp>
    </p:spTree>
    <p:extLst>
      <p:ext uri="{BB962C8B-B14F-4D97-AF65-F5344CB8AC3E}">
        <p14:creationId xmlns:p14="http://schemas.microsoft.com/office/powerpoint/2010/main" val="3322490355"/>
      </p:ext>
    </p:extLst>
  </p:cSld>
  <p:clrMapOvr>
    <a:masterClrMapping/>
  </p:clrMapOvr>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8_Custom Layout">
    <p:bg>
      <p:bgPr>
        <a:blipFill rotWithShape="1">
          <a:blip r:embed="rId4"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75103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9" y="1589"/>
                        <a:ext cx="1587" cy="1587"/>
                      </a:xfrm>
                      <a:prstGeom prst="rect">
                        <a:avLst/>
                      </a:prstGeom>
                    </p:spPr>
                  </p:pic>
                </p:oleObj>
              </mc:Fallback>
            </mc:AlternateContent>
          </a:graphicData>
        </a:graphic>
      </p:graphicFrame>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160334630"/>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5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386081"/>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6_Custom Layout">
    <p:bg>
      <p:bgPr>
        <a:solidFill>
          <a:schemeClr val="bg1"/>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229445290"/>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7_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7721955"/>
      </p:ext>
    </p:extLst>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6848"/>
          <a:stretch/>
        </p:blipFill>
        <p:spPr>
          <a:xfrm>
            <a:off x="1" y="0"/>
            <a:ext cx="9205892" cy="5143500"/>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98" y="10"/>
            <a:ext cx="9134545" cy="5143499"/>
          </a:xfrm>
          <a:prstGeom prst="rect">
            <a:avLst/>
          </a:prstGeom>
        </p:spPr>
      </p:pic>
    </p:spTree>
    <p:extLst>
      <p:ext uri="{BB962C8B-B14F-4D97-AF65-F5344CB8AC3E}">
        <p14:creationId xmlns:p14="http://schemas.microsoft.com/office/powerpoint/2010/main" val="1912905220"/>
      </p:ext>
    </p:extLst>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752060"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9" name="Title 1"/>
          <p:cNvSpPr>
            <a:spLocks noGrp="1"/>
          </p:cNvSpPr>
          <p:nvPr>
            <p:ph type="ctrTitle" hasCustomPrompt="1"/>
          </p:nvPr>
        </p:nvSpPr>
        <p:spPr>
          <a:xfrm>
            <a:off x="457200" y="51208"/>
            <a:ext cx="8001000" cy="482201"/>
          </a:xfrm>
        </p:spPr>
        <p:txBody>
          <a:bodyPr/>
          <a:lstStyle/>
          <a:p>
            <a:r>
              <a:rPr lang="en-US" dirty="0" smtClean="0"/>
              <a:t>CLICK TO EDIT MASTER TITLE STYLE</a:t>
            </a:r>
            <a:endParaRPr lang="en-US" dirty="0"/>
          </a:p>
        </p:txBody>
      </p:sp>
      <p:sp>
        <p:nvSpPr>
          <p:cNvPr id="11" name="Text Placeholder 10"/>
          <p:cNvSpPr>
            <a:spLocks noGrp="1"/>
          </p:cNvSpPr>
          <p:nvPr>
            <p:ph type="body" sz="quarter" idx="10"/>
          </p:nvPr>
        </p:nvSpPr>
        <p:spPr>
          <a:xfrm>
            <a:off x="457200" y="673100"/>
            <a:ext cx="8077200" cy="914400"/>
          </a:xfrm>
        </p:spPr>
        <p:txBody>
          <a:body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551544993"/>
      </p:ext>
    </p:extLst>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2997919388"/>
      </p:ext>
    </p:extLst>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207953"/>
      </p:ext>
    </p:extLst>
  </p:cSld>
  <p:clrMapOvr>
    <a:masterClrMapping/>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6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9855835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tatement callout - Teal large facet">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Slide Number Placeholder 2"/>
          <p:cNvSpPr txBox="1">
            <a:spLocks/>
          </p:cNvSpPr>
          <p:nvPr userDrawn="1"/>
        </p:nvSpPr>
        <p:spPr>
          <a:xfrm>
            <a:off x="7983564" y="4770663"/>
            <a:ext cx="995340" cy="273844"/>
          </a:xfrm>
          <a:prstGeom prst="rect">
            <a:avLst/>
          </a:prstGeom>
        </p:spPr>
        <p:txBody>
          <a:bodyPr lIns="91318" tIns="45660" rIns="91318" bIns="4566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375A4D64-EA2D-7142-81F9-ED3F288CDBDB}" type="slidenum">
              <a:rPr lang="en-US" sz="800" smtClean="0">
                <a:solidFill>
                  <a:srgbClr val="FCFBF5"/>
                </a:solidFill>
                <a:latin typeface="EtihadAltis-Book"/>
                <a:cs typeface="EtihadAltis-Book"/>
              </a:rPr>
              <a:pPr algn="r"/>
              <a:t>‹#›</a:t>
            </a:fld>
            <a:endParaRPr lang="en-US" sz="800" dirty="0">
              <a:solidFill>
                <a:srgbClr val="FCFBF5"/>
              </a:solidFill>
              <a:latin typeface="EtihadAltis-Book"/>
              <a:cs typeface="EtihadAltis-Book"/>
            </a:endParaRPr>
          </a:p>
        </p:txBody>
      </p:sp>
      <p:sp>
        <p:nvSpPr>
          <p:cNvPr id="11" name="Title 1"/>
          <p:cNvSpPr>
            <a:spLocks noGrp="1"/>
          </p:cNvSpPr>
          <p:nvPr>
            <p:ph type="ctrTitle" hasCustomPrompt="1"/>
          </p:nvPr>
        </p:nvSpPr>
        <p:spPr>
          <a:xfrm>
            <a:off x="685800" y="1133956"/>
            <a:ext cx="7772400" cy="2615048"/>
          </a:xfrm>
          <a:prstGeom prst="rect">
            <a:avLst/>
          </a:prstGeom>
        </p:spPr>
        <p:txBody>
          <a:bodyPr lIns="91318" tIns="45660" rIns="91318" bIns="45660" anchor="ctr"/>
          <a:lstStyle>
            <a:lvl1pPr>
              <a:defRPr sz="4000">
                <a:solidFill>
                  <a:srgbClr val="FFFFFF"/>
                </a:solidFill>
                <a:latin typeface="EtihadAltis-Light"/>
                <a:cs typeface="EtihadAltis-Light"/>
              </a:defRPr>
            </a:lvl1pPr>
          </a:lstStyle>
          <a:p>
            <a:r>
              <a:rPr lang="en-GB" dirty="0" smtClean="0"/>
              <a:t>Click to edit master</a:t>
            </a:r>
            <a:endParaRPr lang="en-US" dirty="0"/>
          </a:p>
        </p:txBody>
      </p:sp>
      <p:pic>
        <p:nvPicPr>
          <p:cNvPr id="7" name="Picture 6" descr="Etihad_logo.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762757" y="-6350"/>
            <a:ext cx="1988510" cy="895350"/>
          </a:xfrm>
          <a:prstGeom prst="rect">
            <a:avLst/>
          </a:prstGeom>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73758" y="4773085"/>
            <a:ext cx="1321573" cy="206912"/>
          </a:xfrm>
          <a:prstGeom prst="rect">
            <a:avLst/>
          </a:prstGeom>
        </p:spPr>
      </p:pic>
    </p:spTree>
    <p:extLst>
      <p:ext uri="{BB962C8B-B14F-4D97-AF65-F5344CB8AC3E}">
        <p14:creationId xmlns:p14="http://schemas.microsoft.com/office/powerpoint/2010/main" val="1718023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697701"/>
      </p:ext>
    </p:extLst>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7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764246698"/>
      </p:ext>
    </p:extLst>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8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1447598"/>
      </p:ext>
    </p:extLst>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9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2550013"/>
      </p:ext>
    </p:extLst>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20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122765"/>
      </p:ext>
    </p:extLst>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21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45796294"/>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2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7006098"/>
      </p:ext>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23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4229573067"/>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4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321892" y="2789501"/>
            <a:ext cx="8255652" cy="225876"/>
          </a:xfrm>
          <a:custGeom>
            <a:avLst/>
            <a:gdLst>
              <a:gd name="connsiteX0" fmla="*/ 0 w 7954027"/>
              <a:gd name="connsiteY0" fmla="*/ 0 h 225876"/>
              <a:gd name="connsiteX1" fmla="*/ 7954027 w 7954027"/>
              <a:gd name="connsiteY1" fmla="*/ 0 h 225876"/>
              <a:gd name="connsiteX2" fmla="*/ 7954027 w 7954027"/>
              <a:gd name="connsiteY2" fmla="*/ 225876 h 225876"/>
              <a:gd name="connsiteX3" fmla="*/ 0 w 7954027"/>
              <a:gd name="connsiteY3" fmla="*/ 225876 h 225876"/>
              <a:gd name="connsiteX4" fmla="*/ 0 w 7954027"/>
              <a:gd name="connsiteY4" fmla="*/ 0 h 225876"/>
              <a:gd name="connsiteX0" fmla="*/ 0 w 7954027"/>
              <a:gd name="connsiteY0" fmla="*/ 0 h 225876"/>
              <a:gd name="connsiteX1" fmla="*/ 7807977 w 7954027"/>
              <a:gd name="connsiteY1" fmla="*/ 3175 h 225876"/>
              <a:gd name="connsiteX2" fmla="*/ 7954027 w 7954027"/>
              <a:gd name="connsiteY2" fmla="*/ 225876 h 225876"/>
              <a:gd name="connsiteX3" fmla="*/ 0 w 7954027"/>
              <a:gd name="connsiteY3" fmla="*/ 225876 h 225876"/>
              <a:gd name="connsiteX4" fmla="*/ 0 w 7954027"/>
              <a:gd name="connsiteY4" fmla="*/ 0 h 225876"/>
              <a:gd name="connsiteX0" fmla="*/ 0 w 8112777"/>
              <a:gd name="connsiteY0" fmla="*/ 0 h 225876"/>
              <a:gd name="connsiteX1" fmla="*/ 7807977 w 8112777"/>
              <a:gd name="connsiteY1" fmla="*/ 3175 h 225876"/>
              <a:gd name="connsiteX2" fmla="*/ 8112777 w 8112777"/>
              <a:gd name="connsiteY2" fmla="*/ 225876 h 225876"/>
              <a:gd name="connsiteX3" fmla="*/ 0 w 8112777"/>
              <a:gd name="connsiteY3" fmla="*/ 225876 h 225876"/>
              <a:gd name="connsiteX4" fmla="*/ 0 w 8112777"/>
              <a:gd name="connsiteY4" fmla="*/ 0 h 225876"/>
              <a:gd name="connsiteX0" fmla="*/ 0 w 8112777"/>
              <a:gd name="connsiteY0" fmla="*/ 0 h 229051"/>
              <a:gd name="connsiteX1" fmla="*/ 7807977 w 8112777"/>
              <a:gd name="connsiteY1" fmla="*/ 3175 h 229051"/>
              <a:gd name="connsiteX2" fmla="*/ 8112777 w 8112777"/>
              <a:gd name="connsiteY2" fmla="*/ 225876 h 229051"/>
              <a:gd name="connsiteX3" fmla="*/ 171450 w 8112777"/>
              <a:gd name="connsiteY3" fmla="*/ 229051 h 229051"/>
              <a:gd name="connsiteX4" fmla="*/ 0 w 8112777"/>
              <a:gd name="connsiteY4" fmla="*/ 0 h 229051"/>
              <a:gd name="connsiteX0" fmla="*/ 0 w 8255652"/>
              <a:gd name="connsiteY0" fmla="*/ 0 h 225876"/>
              <a:gd name="connsiteX1" fmla="*/ 7950852 w 8255652"/>
              <a:gd name="connsiteY1" fmla="*/ 0 h 225876"/>
              <a:gd name="connsiteX2" fmla="*/ 8255652 w 8255652"/>
              <a:gd name="connsiteY2" fmla="*/ 222701 h 225876"/>
              <a:gd name="connsiteX3" fmla="*/ 314325 w 8255652"/>
              <a:gd name="connsiteY3" fmla="*/ 225876 h 225876"/>
              <a:gd name="connsiteX4" fmla="*/ 0 w 8255652"/>
              <a:gd name="connsiteY4" fmla="*/ 0 h 225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5652" h="225876">
                <a:moveTo>
                  <a:pt x="0" y="0"/>
                </a:moveTo>
                <a:lnTo>
                  <a:pt x="7950852" y="0"/>
                </a:lnTo>
                <a:lnTo>
                  <a:pt x="8255652" y="222701"/>
                </a:lnTo>
                <a:lnTo>
                  <a:pt x="314325" y="225876"/>
                </a:lnTo>
                <a:lnTo>
                  <a:pt x="0" y="0"/>
                </a:lnTo>
                <a:close/>
              </a:path>
            </a:pathLst>
          </a:custGeom>
          <a:solidFill>
            <a:srgbClr val="E9BF0E">
              <a:alpha val="10000"/>
            </a:srgbClr>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cxnSp>
        <p:nvCxnSpPr>
          <p:cNvPr id="12" name="Straight Connector 11"/>
          <p:cNvCxnSpPr/>
          <p:nvPr userDrawn="1"/>
        </p:nvCxnSpPr>
        <p:spPr>
          <a:xfrm>
            <a:off x="321262" y="2786325"/>
            <a:ext cx="7954027" cy="0"/>
          </a:xfrm>
          <a:prstGeom prst="line">
            <a:avLst/>
          </a:prstGeom>
          <a:ln w="19050">
            <a:solidFill>
              <a:srgbClr val="E9BF0E"/>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633051" y="3012201"/>
            <a:ext cx="7954027" cy="0"/>
          </a:xfrm>
          <a:prstGeom prst="line">
            <a:avLst/>
          </a:prstGeom>
          <a:ln w="19050">
            <a:solidFill>
              <a:srgbClr val="E9BF0E"/>
            </a:solidFill>
          </a:ln>
          <a:effectLst/>
        </p:spPr>
        <p:style>
          <a:lnRef idx="2">
            <a:schemeClr val="accent1"/>
          </a:lnRef>
          <a:fillRef idx="0">
            <a:schemeClr val="accent1"/>
          </a:fillRef>
          <a:effectRef idx="1">
            <a:schemeClr val="accent1"/>
          </a:effectRef>
          <a:fontRef idx="minor">
            <a:schemeClr val="tx1"/>
          </a:fontRef>
        </p:style>
      </p:cxnSp>
      <p:sp>
        <p:nvSpPr>
          <p:cNvPr id="14" name="Right Triangle 13"/>
          <p:cNvSpPr/>
          <p:nvPr userDrawn="1"/>
        </p:nvSpPr>
        <p:spPr>
          <a:xfrm>
            <a:off x="1064272"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15" name="Right Triangle 14"/>
          <p:cNvSpPr/>
          <p:nvPr userDrawn="1"/>
        </p:nvSpPr>
        <p:spPr>
          <a:xfrm rot="10800000">
            <a:off x="3299473" y="2790931"/>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16" name="Right Triangle 15"/>
          <p:cNvSpPr/>
          <p:nvPr userDrawn="1"/>
        </p:nvSpPr>
        <p:spPr>
          <a:xfrm>
            <a:off x="3401074"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17" name="Right Triangle 16"/>
          <p:cNvSpPr/>
          <p:nvPr userDrawn="1"/>
        </p:nvSpPr>
        <p:spPr>
          <a:xfrm rot="10800000">
            <a:off x="5636272" y="2790931"/>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18" name="Right Triangle 17"/>
          <p:cNvSpPr/>
          <p:nvPr userDrawn="1"/>
        </p:nvSpPr>
        <p:spPr>
          <a:xfrm>
            <a:off x="5732965"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19" name="Right Triangle 18"/>
          <p:cNvSpPr/>
          <p:nvPr userDrawn="1"/>
        </p:nvSpPr>
        <p:spPr>
          <a:xfrm rot="10800000">
            <a:off x="7968166" y="2790931"/>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20" name="Right Triangle 19"/>
          <p:cNvSpPr/>
          <p:nvPr userDrawn="1"/>
        </p:nvSpPr>
        <p:spPr>
          <a:xfrm rot="10800000">
            <a:off x="962776" y="2790931"/>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21" name="Right Triangle 20"/>
          <p:cNvSpPr/>
          <p:nvPr userDrawn="1"/>
        </p:nvSpPr>
        <p:spPr>
          <a:xfrm>
            <a:off x="8066815"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22" name="Rectangle 21"/>
          <p:cNvSpPr/>
          <p:nvPr userDrawn="1"/>
        </p:nvSpPr>
        <p:spPr>
          <a:xfrm>
            <a:off x="2017515" y="2806638"/>
            <a:ext cx="433132" cy="184666"/>
          </a:xfrm>
          <a:prstGeom prst="rect">
            <a:avLst/>
          </a:prstGeom>
          <a:solidFill>
            <a:schemeClr val="bg1">
              <a:alpha val="50000"/>
            </a:schemeClr>
          </a:solidFill>
        </p:spPr>
        <p:txBody>
          <a:bodyPr wrap="none" lIns="35991" tIns="35991" rIns="35991" bIns="35991" anchor="ctr">
            <a:noAutofit/>
          </a:bodyPr>
          <a:lstStyle/>
          <a:p>
            <a:pPr algn="ctr" defTabSz="457094"/>
            <a:r>
              <a:rPr lang="en-GB" sz="1000" dirty="0" smtClean="0">
                <a:solidFill>
                  <a:srgbClr val="615650"/>
                </a:solidFill>
                <a:latin typeface="Etihad Altis Book" charset="0"/>
                <a:ea typeface="Etihad Altis Book" charset="0"/>
                <a:cs typeface="Etihad Altis Book" charset="0"/>
              </a:rPr>
              <a:t>2017</a:t>
            </a:r>
            <a:endParaRPr lang="en-GB" sz="1000" dirty="0">
              <a:solidFill>
                <a:srgbClr val="615650"/>
              </a:solidFill>
            </a:endParaRPr>
          </a:p>
        </p:txBody>
      </p:sp>
      <p:sp>
        <p:nvSpPr>
          <p:cNvPr id="23" name="Rectangle 22"/>
          <p:cNvSpPr/>
          <p:nvPr userDrawn="1"/>
        </p:nvSpPr>
        <p:spPr>
          <a:xfrm>
            <a:off x="4347501" y="2806638"/>
            <a:ext cx="433132" cy="184666"/>
          </a:xfrm>
          <a:prstGeom prst="rect">
            <a:avLst/>
          </a:prstGeom>
          <a:solidFill>
            <a:schemeClr val="bg1">
              <a:alpha val="50000"/>
            </a:schemeClr>
          </a:solidFill>
        </p:spPr>
        <p:txBody>
          <a:bodyPr wrap="none" lIns="35991" tIns="35991" rIns="35991" bIns="35991" anchor="ctr">
            <a:noAutofit/>
          </a:bodyPr>
          <a:lstStyle/>
          <a:p>
            <a:pPr algn="ctr" defTabSz="457094"/>
            <a:r>
              <a:rPr lang="en-GB" sz="1000" dirty="0" smtClean="0">
                <a:solidFill>
                  <a:srgbClr val="615650"/>
                </a:solidFill>
                <a:latin typeface="Etihad Altis Book" charset="0"/>
                <a:ea typeface="Etihad Altis Book" charset="0"/>
                <a:cs typeface="Etihad Altis Book" charset="0"/>
              </a:rPr>
              <a:t>2018</a:t>
            </a:r>
            <a:endParaRPr lang="en-GB" sz="1000" dirty="0">
              <a:solidFill>
                <a:srgbClr val="615650"/>
              </a:solidFill>
            </a:endParaRPr>
          </a:p>
        </p:txBody>
      </p:sp>
      <p:sp>
        <p:nvSpPr>
          <p:cNvPr id="24" name="Rectangle 23"/>
          <p:cNvSpPr/>
          <p:nvPr userDrawn="1"/>
        </p:nvSpPr>
        <p:spPr>
          <a:xfrm>
            <a:off x="6697728" y="2806638"/>
            <a:ext cx="433132" cy="184666"/>
          </a:xfrm>
          <a:prstGeom prst="rect">
            <a:avLst/>
          </a:prstGeom>
          <a:solidFill>
            <a:schemeClr val="bg1">
              <a:alpha val="50000"/>
            </a:schemeClr>
          </a:solidFill>
        </p:spPr>
        <p:txBody>
          <a:bodyPr wrap="none" lIns="35991" tIns="35991" rIns="35991" bIns="35991" anchor="ctr">
            <a:noAutofit/>
          </a:bodyPr>
          <a:lstStyle/>
          <a:p>
            <a:pPr algn="ctr" defTabSz="457094"/>
            <a:r>
              <a:rPr lang="en-GB" sz="1000" dirty="0" smtClean="0">
                <a:solidFill>
                  <a:srgbClr val="615650"/>
                </a:solidFill>
                <a:latin typeface="Etihad Altis Book" charset="0"/>
                <a:ea typeface="Etihad Altis Book" charset="0"/>
                <a:cs typeface="Etihad Altis Book" charset="0"/>
              </a:rPr>
              <a:t>2019</a:t>
            </a:r>
            <a:endParaRPr lang="en-GB" sz="1000" dirty="0">
              <a:solidFill>
                <a:srgbClr val="615650"/>
              </a:solidFill>
            </a:endParaRPr>
          </a:p>
        </p:txBody>
      </p:sp>
    </p:spTree>
    <p:extLst>
      <p:ext uri="{BB962C8B-B14F-4D97-AF65-F5344CB8AC3E}">
        <p14:creationId xmlns:p14="http://schemas.microsoft.com/office/powerpoint/2010/main" val="3481665055"/>
      </p:ext>
    </p:extLst>
  </p:cSld>
  <p:clrMapOvr>
    <a:masterClrMapping/>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9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grpSp>
        <p:nvGrpSpPr>
          <p:cNvPr id="25" name="Group 24"/>
          <p:cNvGrpSpPr/>
          <p:nvPr userDrawn="1"/>
        </p:nvGrpSpPr>
        <p:grpSpPr>
          <a:xfrm>
            <a:off x="8" y="2786323"/>
            <a:ext cx="9089441" cy="149576"/>
            <a:chOff x="-671470" y="2786325"/>
            <a:chExt cx="14184269" cy="233417"/>
          </a:xfrm>
        </p:grpSpPr>
        <p:grpSp>
          <p:nvGrpSpPr>
            <p:cNvPr id="26" name="Group 25"/>
            <p:cNvGrpSpPr/>
            <p:nvPr userDrawn="1"/>
          </p:nvGrpSpPr>
          <p:grpSpPr>
            <a:xfrm>
              <a:off x="-671470" y="2786325"/>
              <a:ext cx="14184269" cy="233417"/>
              <a:chOff x="-300786" y="2786325"/>
              <a:chExt cx="8887855" cy="233417"/>
            </a:xfrm>
          </p:grpSpPr>
          <p:sp>
            <p:nvSpPr>
              <p:cNvPr id="44" name="Rectangle 1"/>
              <p:cNvSpPr/>
              <p:nvPr userDrawn="1"/>
            </p:nvSpPr>
            <p:spPr>
              <a:xfrm>
                <a:off x="-300785" y="2788911"/>
                <a:ext cx="8882778" cy="230831"/>
              </a:xfrm>
              <a:custGeom>
                <a:avLst/>
                <a:gdLst>
                  <a:gd name="connsiteX0" fmla="*/ 0 w 7954027"/>
                  <a:gd name="connsiteY0" fmla="*/ 0 h 225876"/>
                  <a:gd name="connsiteX1" fmla="*/ 7954027 w 7954027"/>
                  <a:gd name="connsiteY1" fmla="*/ 0 h 225876"/>
                  <a:gd name="connsiteX2" fmla="*/ 7954027 w 7954027"/>
                  <a:gd name="connsiteY2" fmla="*/ 225876 h 225876"/>
                  <a:gd name="connsiteX3" fmla="*/ 0 w 7954027"/>
                  <a:gd name="connsiteY3" fmla="*/ 225876 h 225876"/>
                  <a:gd name="connsiteX4" fmla="*/ 0 w 7954027"/>
                  <a:gd name="connsiteY4" fmla="*/ 0 h 225876"/>
                  <a:gd name="connsiteX0" fmla="*/ 0 w 7954027"/>
                  <a:gd name="connsiteY0" fmla="*/ 0 h 225876"/>
                  <a:gd name="connsiteX1" fmla="*/ 7807977 w 7954027"/>
                  <a:gd name="connsiteY1" fmla="*/ 3175 h 225876"/>
                  <a:gd name="connsiteX2" fmla="*/ 7954027 w 7954027"/>
                  <a:gd name="connsiteY2" fmla="*/ 225876 h 225876"/>
                  <a:gd name="connsiteX3" fmla="*/ 0 w 7954027"/>
                  <a:gd name="connsiteY3" fmla="*/ 225876 h 225876"/>
                  <a:gd name="connsiteX4" fmla="*/ 0 w 7954027"/>
                  <a:gd name="connsiteY4" fmla="*/ 0 h 225876"/>
                  <a:gd name="connsiteX0" fmla="*/ 0 w 8112777"/>
                  <a:gd name="connsiteY0" fmla="*/ 0 h 225876"/>
                  <a:gd name="connsiteX1" fmla="*/ 7807977 w 8112777"/>
                  <a:gd name="connsiteY1" fmla="*/ 3175 h 225876"/>
                  <a:gd name="connsiteX2" fmla="*/ 8112777 w 8112777"/>
                  <a:gd name="connsiteY2" fmla="*/ 225876 h 225876"/>
                  <a:gd name="connsiteX3" fmla="*/ 0 w 8112777"/>
                  <a:gd name="connsiteY3" fmla="*/ 225876 h 225876"/>
                  <a:gd name="connsiteX4" fmla="*/ 0 w 8112777"/>
                  <a:gd name="connsiteY4" fmla="*/ 0 h 225876"/>
                  <a:gd name="connsiteX0" fmla="*/ 0 w 8112777"/>
                  <a:gd name="connsiteY0" fmla="*/ 0 h 229051"/>
                  <a:gd name="connsiteX1" fmla="*/ 7807977 w 8112777"/>
                  <a:gd name="connsiteY1" fmla="*/ 3175 h 229051"/>
                  <a:gd name="connsiteX2" fmla="*/ 8112777 w 8112777"/>
                  <a:gd name="connsiteY2" fmla="*/ 225876 h 229051"/>
                  <a:gd name="connsiteX3" fmla="*/ 171450 w 8112777"/>
                  <a:gd name="connsiteY3" fmla="*/ 229051 h 229051"/>
                  <a:gd name="connsiteX4" fmla="*/ 0 w 8112777"/>
                  <a:gd name="connsiteY4" fmla="*/ 0 h 229051"/>
                  <a:gd name="connsiteX0" fmla="*/ 0 w 8255652"/>
                  <a:gd name="connsiteY0" fmla="*/ 0 h 225876"/>
                  <a:gd name="connsiteX1" fmla="*/ 7950852 w 8255652"/>
                  <a:gd name="connsiteY1" fmla="*/ 0 h 225876"/>
                  <a:gd name="connsiteX2" fmla="*/ 8255652 w 8255652"/>
                  <a:gd name="connsiteY2" fmla="*/ 222701 h 225876"/>
                  <a:gd name="connsiteX3" fmla="*/ 314325 w 8255652"/>
                  <a:gd name="connsiteY3" fmla="*/ 225876 h 225876"/>
                  <a:gd name="connsiteX4" fmla="*/ 0 w 8255652"/>
                  <a:gd name="connsiteY4" fmla="*/ 0 h 225876"/>
                  <a:gd name="connsiteX0" fmla="*/ 0 w 8565560"/>
                  <a:gd name="connsiteY0" fmla="*/ 4955 h 230831"/>
                  <a:gd name="connsiteX1" fmla="*/ 8565560 w 8565560"/>
                  <a:gd name="connsiteY1" fmla="*/ 0 h 230831"/>
                  <a:gd name="connsiteX2" fmla="*/ 8255652 w 8565560"/>
                  <a:gd name="connsiteY2" fmla="*/ 227656 h 230831"/>
                  <a:gd name="connsiteX3" fmla="*/ 314325 w 8565560"/>
                  <a:gd name="connsiteY3" fmla="*/ 230831 h 230831"/>
                  <a:gd name="connsiteX4" fmla="*/ 0 w 8565560"/>
                  <a:gd name="connsiteY4" fmla="*/ 4955 h 230831"/>
                  <a:gd name="connsiteX0" fmla="*/ 0 w 8882778"/>
                  <a:gd name="connsiteY0" fmla="*/ 4955 h 230831"/>
                  <a:gd name="connsiteX1" fmla="*/ 8565560 w 8882778"/>
                  <a:gd name="connsiteY1" fmla="*/ 0 h 230831"/>
                  <a:gd name="connsiteX2" fmla="*/ 8882778 w 8882778"/>
                  <a:gd name="connsiteY2" fmla="*/ 222701 h 230831"/>
                  <a:gd name="connsiteX3" fmla="*/ 314325 w 8882778"/>
                  <a:gd name="connsiteY3" fmla="*/ 230831 h 230831"/>
                  <a:gd name="connsiteX4" fmla="*/ 0 w 8882778"/>
                  <a:gd name="connsiteY4" fmla="*/ 4955 h 230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2778" h="230831">
                    <a:moveTo>
                      <a:pt x="0" y="4955"/>
                    </a:moveTo>
                    <a:lnTo>
                      <a:pt x="8565560" y="0"/>
                    </a:lnTo>
                    <a:lnTo>
                      <a:pt x="8882778" y="222701"/>
                    </a:lnTo>
                    <a:lnTo>
                      <a:pt x="314325" y="230831"/>
                    </a:lnTo>
                    <a:lnTo>
                      <a:pt x="0" y="4955"/>
                    </a:lnTo>
                    <a:close/>
                  </a:path>
                </a:pathLst>
              </a:custGeom>
              <a:solidFill>
                <a:srgbClr val="E9BF0E">
                  <a:alpha val="1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cxnSp>
            <p:nvCxnSpPr>
              <p:cNvPr id="45" name="Straight Connector 44"/>
              <p:cNvCxnSpPr/>
              <p:nvPr userDrawn="1"/>
            </p:nvCxnSpPr>
            <p:spPr>
              <a:xfrm>
                <a:off x="-300786" y="2786325"/>
                <a:ext cx="8576065" cy="0"/>
              </a:xfrm>
              <a:prstGeom prst="line">
                <a:avLst/>
              </a:prstGeom>
              <a:ln w="12700">
                <a:solidFill>
                  <a:srgbClr val="E9BF0E"/>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44" idx="3"/>
              </p:cNvCxnSpPr>
              <p:nvPr userDrawn="1"/>
            </p:nvCxnSpPr>
            <p:spPr>
              <a:xfrm flipV="1">
                <a:off x="13540" y="3012205"/>
                <a:ext cx="8573529" cy="7537"/>
              </a:xfrm>
              <a:prstGeom prst="line">
                <a:avLst/>
              </a:prstGeom>
              <a:ln w="12700">
                <a:solidFill>
                  <a:srgbClr val="E9BF0E"/>
                </a:solidFill>
              </a:ln>
              <a:effectLst/>
            </p:spPr>
            <p:style>
              <a:lnRef idx="2">
                <a:schemeClr val="accent1"/>
              </a:lnRef>
              <a:fillRef idx="0">
                <a:schemeClr val="accent1"/>
              </a:fillRef>
              <a:effectRef idx="1">
                <a:schemeClr val="accent1"/>
              </a:effectRef>
              <a:fontRef idx="minor">
                <a:schemeClr val="tx1"/>
              </a:fontRef>
            </p:style>
          </p:cxnSp>
        </p:grpSp>
        <p:sp>
          <p:nvSpPr>
            <p:cNvPr id="27" name="Right Triangle 26"/>
            <p:cNvSpPr/>
            <p:nvPr userDrawn="1"/>
          </p:nvSpPr>
          <p:spPr>
            <a:xfrm>
              <a:off x="1064272"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28" name="Right Triangle 27"/>
            <p:cNvSpPr/>
            <p:nvPr userDrawn="1"/>
          </p:nvSpPr>
          <p:spPr>
            <a:xfrm rot="10800000">
              <a:off x="3299472"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29" name="Right Triangle 28"/>
            <p:cNvSpPr/>
            <p:nvPr userDrawn="1"/>
          </p:nvSpPr>
          <p:spPr>
            <a:xfrm>
              <a:off x="3401072"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0" name="Right Triangle 29"/>
            <p:cNvSpPr/>
            <p:nvPr userDrawn="1"/>
          </p:nvSpPr>
          <p:spPr>
            <a:xfrm rot="10800000">
              <a:off x="5636272"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1" name="Right Triangle 30"/>
            <p:cNvSpPr/>
            <p:nvPr userDrawn="1"/>
          </p:nvSpPr>
          <p:spPr>
            <a:xfrm>
              <a:off x="5732965"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2" name="Right Triangle 31"/>
            <p:cNvSpPr/>
            <p:nvPr userDrawn="1"/>
          </p:nvSpPr>
          <p:spPr>
            <a:xfrm rot="10800000">
              <a:off x="7968165"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3" name="Right Triangle 32"/>
            <p:cNvSpPr/>
            <p:nvPr userDrawn="1"/>
          </p:nvSpPr>
          <p:spPr>
            <a:xfrm rot="10800000">
              <a:off x="962774"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4" name="Right Triangle 33"/>
            <p:cNvSpPr/>
            <p:nvPr userDrawn="1"/>
          </p:nvSpPr>
          <p:spPr>
            <a:xfrm>
              <a:off x="8066813"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5" name="Rectangle 34"/>
            <p:cNvSpPr/>
            <p:nvPr userDrawn="1"/>
          </p:nvSpPr>
          <p:spPr>
            <a:xfrm>
              <a:off x="2017514" y="2806638"/>
              <a:ext cx="433132" cy="184666"/>
            </a:xfrm>
            <a:prstGeom prst="rect">
              <a:avLst/>
            </a:prstGeom>
            <a:solidFill>
              <a:schemeClr val="bg1">
                <a:alpha val="50000"/>
              </a:schemeClr>
            </a:solidFill>
          </p:spPr>
          <p:txBody>
            <a:bodyPr wrap="none" lIns="36000" tIns="36000" rIns="36000" bIns="36000" anchor="ctr">
              <a:noAutofit/>
            </a:bodyPr>
            <a:lstStyle/>
            <a:p>
              <a:pPr algn="ctr" defTabSz="457094"/>
              <a:r>
                <a:rPr lang="en-GB" sz="800" dirty="0" smtClean="0">
                  <a:solidFill>
                    <a:srgbClr val="615650"/>
                  </a:solidFill>
                  <a:latin typeface="Etihad Altis Book" charset="0"/>
                  <a:ea typeface="Etihad Altis Book" charset="0"/>
                  <a:cs typeface="Etihad Altis Book" charset="0"/>
                </a:rPr>
                <a:t>2017</a:t>
              </a:r>
              <a:endParaRPr lang="en-GB" sz="800" dirty="0">
                <a:solidFill>
                  <a:srgbClr val="615650"/>
                </a:solidFill>
              </a:endParaRPr>
            </a:p>
          </p:txBody>
        </p:sp>
        <p:sp>
          <p:nvSpPr>
            <p:cNvPr id="36" name="Rectangle 35"/>
            <p:cNvSpPr/>
            <p:nvPr userDrawn="1"/>
          </p:nvSpPr>
          <p:spPr>
            <a:xfrm>
              <a:off x="4347500" y="2806638"/>
              <a:ext cx="433132" cy="184666"/>
            </a:xfrm>
            <a:prstGeom prst="rect">
              <a:avLst/>
            </a:prstGeom>
            <a:solidFill>
              <a:schemeClr val="bg1">
                <a:alpha val="50000"/>
              </a:schemeClr>
            </a:solidFill>
          </p:spPr>
          <p:txBody>
            <a:bodyPr wrap="none" lIns="36000" tIns="36000" rIns="36000" bIns="36000" anchor="ctr">
              <a:noAutofit/>
            </a:bodyPr>
            <a:lstStyle/>
            <a:p>
              <a:pPr algn="ctr" defTabSz="457094"/>
              <a:r>
                <a:rPr lang="en-GB" sz="800" dirty="0" smtClean="0">
                  <a:solidFill>
                    <a:srgbClr val="615650"/>
                  </a:solidFill>
                  <a:latin typeface="Etihad Altis Book" charset="0"/>
                  <a:ea typeface="Etihad Altis Book" charset="0"/>
                  <a:cs typeface="Etihad Altis Book" charset="0"/>
                </a:rPr>
                <a:t>2018</a:t>
              </a:r>
              <a:endParaRPr lang="en-GB" sz="800" dirty="0">
                <a:solidFill>
                  <a:srgbClr val="615650"/>
                </a:solidFill>
              </a:endParaRPr>
            </a:p>
          </p:txBody>
        </p:sp>
        <p:sp>
          <p:nvSpPr>
            <p:cNvPr id="37" name="Rectangle 36"/>
            <p:cNvSpPr/>
            <p:nvPr userDrawn="1"/>
          </p:nvSpPr>
          <p:spPr>
            <a:xfrm>
              <a:off x="6697726" y="2806638"/>
              <a:ext cx="433132" cy="184666"/>
            </a:xfrm>
            <a:prstGeom prst="rect">
              <a:avLst/>
            </a:prstGeom>
            <a:solidFill>
              <a:schemeClr val="bg1">
                <a:alpha val="50000"/>
              </a:schemeClr>
            </a:solidFill>
          </p:spPr>
          <p:txBody>
            <a:bodyPr wrap="none" lIns="36000" tIns="36000" rIns="36000" bIns="36000" anchor="ctr">
              <a:noAutofit/>
            </a:bodyPr>
            <a:lstStyle/>
            <a:p>
              <a:pPr algn="ctr" defTabSz="457094"/>
              <a:r>
                <a:rPr lang="en-GB" sz="800" dirty="0" smtClean="0">
                  <a:solidFill>
                    <a:srgbClr val="615650"/>
                  </a:solidFill>
                  <a:latin typeface="Etihad Altis Book" charset="0"/>
                  <a:ea typeface="Etihad Altis Book" charset="0"/>
                  <a:cs typeface="Etihad Altis Book" charset="0"/>
                </a:rPr>
                <a:t>2019</a:t>
              </a:r>
              <a:endParaRPr lang="en-GB" sz="800" dirty="0">
                <a:solidFill>
                  <a:srgbClr val="615650"/>
                </a:solidFill>
              </a:endParaRPr>
            </a:p>
          </p:txBody>
        </p:sp>
        <p:sp>
          <p:nvSpPr>
            <p:cNvPr id="38" name="Right Triangle 37"/>
            <p:cNvSpPr/>
            <p:nvPr userDrawn="1"/>
          </p:nvSpPr>
          <p:spPr>
            <a:xfrm rot="10800000">
              <a:off x="10307065"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9" name="Right Triangle 38"/>
            <p:cNvSpPr/>
            <p:nvPr userDrawn="1"/>
          </p:nvSpPr>
          <p:spPr>
            <a:xfrm>
              <a:off x="10403758"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40" name="Right Triangle 39"/>
            <p:cNvSpPr/>
            <p:nvPr userDrawn="1"/>
          </p:nvSpPr>
          <p:spPr>
            <a:xfrm rot="10800000">
              <a:off x="12638958"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41" name="Right Triangle 40"/>
            <p:cNvSpPr/>
            <p:nvPr userDrawn="1"/>
          </p:nvSpPr>
          <p:spPr>
            <a:xfrm>
              <a:off x="12737606"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42" name="Rectangle 41"/>
            <p:cNvSpPr/>
            <p:nvPr userDrawn="1"/>
          </p:nvSpPr>
          <p:spPr>
            <a:xfrm>
              <a:off x="9018293" y="2806638"/>
              <a:ext cx="433132" cy="184666"/>
            </a:xfrm>
            <a:prstGeom prst="rect">
              <a:avLst/>
            </a:prstGeom>
            <a:solidFill>
              <a:schemeClr val="bg1">
                <a:alpha val="50000"/>
              </a:schemeClr>
            </a:solidFill>
          </p:spPr>
          <p:txBody>
            <a:bodyPr wrap="none" lIns="36000" tIns="36000" rIns="36000" bIns="36000" anchor="ctr">
              <a:noAutofit/>
            </a:bodyPr>
            <a:lstStyle/>
            <a:p>
              <a:pPr algn="ctr" defTabSz="457094"/>
              <a:r>
                <a:rPr lang="en-GB" sz="800" dirty="0" smtClean="0">
                  <a:solidFill>
                    <a:srgbClr val="615650"/>
                  </a:solidFill>
                  <a:latin typeface="Etihad Altis Book" charset="0"/>
                  <a:ea typeface="Etihad Altis Book" charset="0"/>
                  <a:cs typeface="Etihad Altis Book" charset="0"/>
                </a:rPr>
                <a:t>2020</a:t>
              </a:r>
              <a:endParaRPr lang="en-GB" sz="800" dirty="0">
                <a:solidFill>
                  <a:srgbClr val="615650"/>
                </a:solidFill>
              </a:endParaRPr>
            </a:p>
          </p:txBody>
        </p:sp>
        <p:sp>
          <p:nvSpPr>
            <p:cNvPr id="43" name="Rectangle 42"/>
            <p:cNvSpPr/>
            <p:nvPr userDrawn="1"/>
          </p:nvSpPr>
          <p:spPr>
            <a:xfrm>
              <a:off x="11368519" y="2806638"/>
              <a:ext cx="433132" cy="184666"/>
            </a:xfrm>
            <a:prstGeom prst="rect">
              <a:avLst/>
            </a:prstGeom>
            <a:solidFill>
              <a:schemeClr val="bg1">
                <a:alpha val="50000"/>
              </a:schemeClr>
            </a:solidFill>
          </p:spPr>
          <p:txBody>
            <a:bodyPr wrap="none" lIns="36000" tIns="36000" rIns="36000" bIns="36000" anchor="ctr">
              <a:noAutofit/>
            </a:bodyPr>
            <a:lstStyle/>
            <a:p>
              <a:pPr algn="ctr" defTabSz="457094"/>
              <a:r>
                <a:rPr lang="en-GB" sz="800" dirty="0" smtClean="0">
                  <a:solidFill>
                    <a:srgbClr val="615650"/>
                  </a:solidFill>
                  <a:latin typeface="Etihad Altis Book" charset="0"/>
                  <a:ea typeface="Etihad Altis Book" charset="0"/>
                  <a:cs typeface="Etihad Altis Book" charset="0"/>
                </a:rPr>
                <a:t>2021</a:t>
              </a:r>
              <a:endParaRPr lang="en-GB" sz="800" dirty="0">
                <a:solidFill>
                  <a:srgbClr val="615650"/>
                </a:solidFill>
              </a:endParaRPr>
            </a:p>
          </p:txBody>
        </p:sp>
      </p:grpSp>
    </p:spTree>
    <p:extLst>
      <p:ext uri="{BB962C8B-B14F-4D97-AF65-F5344CB8AC3E}">
        <p14:creationId xmlns:p14="http://schemas.microsoft.com/office/powerpoint/2010/main" val="234694499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Teal BG">
    <p:bg>
      <p:bgPr>
        <a:solidFill>
          <a:schemeClr val="accent6"/>
        </a:solidFill>
        <a:effectLst/>
      </p:bgPr>
    </p:bg>
    <p:spTree>
      <p:nvGrpSpPr>
        <p:cNvPr id="1" name=""/>
        <p:cNvGrpSpPr/>
        <p:nvPr/>
      </p:nvGrpSpPr>
      <p:grpSpPr>
        <a:xfrm>
          <a:off x="0" y="0"/>
          <a:ext cx="0" cy="0"/>
          <a:chOff x="0" y="0"/>
          <a:chExt cx="0" cy="0"/>
        </a:xfrm>
      </p:grpSpPr>
      <p:sp>
        <p:nvSpPr>
          <p:cNvPr id="12" name="Title 1"/>
          <p:cNvSpPr>
            <a:spLocks noGrp="1"/>
          </p:cNvSpPr>
          <p:nvPr>
            <p:ph type="ctrTitle" hasCustomPrompt="1"/>
          </p:nvPr>
        </p:nvSpPr>
        <p:spPr>
          <a:xfrm>
            <a:off x="685800" y="1133857"/>
            <a:ext cx="7772400" cy="2615048"/>
          </a:xfrm>
          <a:prstGeom prst="rect">
            <a:avLst/>
          </a:prstGeom>
        </p:spPr>
        <p:txBody>
          <a:bodyPr lIns="91318" tIns="45660" rIns="91318" bIns="45660" anchor="ctr" anchorCtr="1"/>
          <a:lstStyle>
            <a:lvl1pPr>
              <a:defRPr sz="6000" b="0" i="0">
                <a:solidFill>
                  <a:schemeClr val="bg1"/>
                </a:solidFill>
                <a:latin typeface="EtihadAltis-Thin"/>
                <a:cs typeface="EtihadAltis-Thin"/>
              </a:defRPr>
            </a:lvl1pPr>
          </a:lstStyle>
          <a:p>
            <a:r>
              <a:rPr lang="en-GB" dirty="0" smtClean="0"/>
              <a:t>Click to edit master</a:t>
            </a:r>
            <a:endParaRPr lang="en-US" dirty="0"/>
          </a:p>
        </p:txBody>
      </p:sp>
      <p:sp>
        <p:nvSpPr>
          <p:cNvPr id="9" name="Slide Number Placeholder 2"/>
          <p:cNvSpPr txBox="1">
            <a:spLocks/>
          </p:cNvSpPr>
          <p:nvPr userDrawn="1"/>
        </p:nvSpPr>
        <p:spPr>
          <a:xfrm>
            <a:off x="7983564" y="4770663"/>
            <a:ext cx="995340" cy="273844"/>
          </a:xfrm>
          <a:prstGeom prst="rect">
            <a:avLst/>
          </a:prstGeom>
        </p:spPr>
        <p:txBody>
          <a:bodyPr lIns="91318" tIns="45660" rIns="91318" bIns="4566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375A4D64-EA2D-7142-81F9-ED3F288CDBDB}" type="slidenum">
              <a:rPr lang="en-US" sz="800" smtClean="0">
                <a:solidFill>
                  <a:srgbClr val="FCFBF5"/>
                </a:solidFill>
                <a:latin typeface="EtihadAltis-Book"/>
                <a:cs typeface="EtihadAltis-Book"/>
              </a:rPr>
              <a:pPr algn="r"/>
              <a:t>‹#›</a:t>
            </a:fld>
            <a:endParaRPr lang="en-US" sz="800" dirty="0">
              <a:solidFill>
                <a:srgbClr val="FCFBF5"/>
              </a:solidFill>
              <a:latin typeface="EtihadAltis-Book"/>
              <a:cs typeface="EtihadAltis-Book"/>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3758" y="4773085"/>
            <a:ext cx="1321573" cy="206912"/>
          </a:xfrm>
          <a:prstGeom prst="rect">
            <a:avLst/>
          </a:prstGeom>
        </p:spPr>
      </p:pic>
    </p:spTree>
    <p:extLst>
      <p:ext uri="{BB962C8B-B14F-4D97-AF65-F5344CB8AC3E}">
        <p14:creationId xmlns:p14="http://schemas.microsoft.com/office/powerpoint/2010/main" val="2626329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8_Custom Layout">
    <p:bg>
      <p:bgPr>
        <a:blipFill rotWithShape="1">
          <a:blip r:embed="rId4"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19823164"/>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75410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9" y="1589"/>
                        <a:ext cx="1587" cy="1587"/>
                      </a:xfrm>
                      <a:prstGeom prst="rect">
                        <a:avLst/>
                      </a:prstGeom>
                    </p:spPr>
                  </p:pic>
                </p:oleObj>
              </mc:Fallback>
            </mc:AlternateContent>
          </a:graphicData>
        </a:graphic>
      </p:graphicFrame>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1704286"/>
      </p:ext>
    </p:extLst>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5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7378991"/>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6_Custom Layout">
    <p:bg>
      <p:bgPr>
        <a:solidFill>
          <a:schemeClr val="bg1"/>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868483583"/>
      </p:ext>
    </p:extLst>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7_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7505304"/>
      </p:ext>
    </p:extLst>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6848"/>
          <a:stretch/>
        </p:blipFill>
        <p:spPr>
          <a:xfrm>
            <a:off x="1" y="0"/>
            <a:ext cx="9205892" cy="5143500"/>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98" y="10"/>
            <a:ext cx="9134545" cy="5143499"/>
          </a:xfrm>
          <a:prstGeom prst="rect">
            <a:avLst/>
          </a:prstGeom>
        </p:spPr>
      </p:pic>
    </p:spTree>
    <p:extLst>
      <p:ext uri="{BB962C8B-B14F-4D97-AF65-F5344CB8AC3E}">
        <p14:creationId xmlns:p14="http://schemas.microsoft.com/office/powerpoint/2010/main" val="458598520"/>
      </p:ext>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755131"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9" name="Title 1"/>
          <p:cNvSpPr>
            <a:spLocks noGrp="1"/>
          </p:cNvSpPr>
          <p:nvPr>
            <p:ph type="ctrTitle" hasCustomPrompt="1"/>
          </p:nvPr>
        </p:nvSpPr>
        <p:spPr>
          <a:xfrm>
            <a:off x="457200" y="51208"/>
            <a:ext cx="8001000" cy="482201"/>
          </a:xfrm>
        </p:spPr>
        <p:txBody>
          <a:bodyPr/>
          <a:lstStyle/>
          <a:p>
            <a:r>
              <a:rPr lang="en-US" dirty="0" smtClean="0"/>
              <a:t>CLICK TO EDIT MASTER TITLE STYLE</a:t>
            </a:r>
            <a:endParaRPr lang="en-US" dirty="0"/>
          </a:p>
        </p:txBody>
      </p:sp>
      <p:sp>
        <p:nvSpPr>
          <p:cNvPr id="11" name="Text Placeholder 10"/>
          <p:cNvSpPr>
            <a:spLocks noGrp="1"/>
          </p:cNvSpPr>
          <p:nvPr>
            <p:ph type="body" sz="quarter" idx="10"/>
          </p:nvPr>
        </p:nvSpPr>
        <p:spPr>
          <a:xfrm>
            <a:off x="457200" y="673100"/>
            <a:ext cx="8077200" cy="914400"/>
          </a:xfrm>
        </p:spPr>
        <p:txBody>
          <a:body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864286871"/>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465624647"/>
      </p:ext>
    </p:extLst>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447626"/>
      </p:ext>
    </p:extLst>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6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67379642"/>
      </p:ext>
    </p:extLst>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260527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age Title Only">
    <p:bg>
      <p:bgPr>
        <a:solidFill>
          <a:schemeClr val="tx1"/>
        </a:solidFill>
        <a:effectLst/>
      </p:bgPr>
    </p:bg>
    <p:spTree>
      <p:nvGrpSpPr>
        <p:cNvPr id="1" name=""/>
        <p:cNvGrpSpPr/>
        <p:nvPr/>
      </p:nvGrpSpPr>
      <p:grpSpPr>
        <a:xfrm>
          <a:off x="0" y="0"/>
          <a:ext cx="0" cy="0"/>
          <a:chOff x="0" y="0"/>
          <a:chExt cx="0" cy="0"/>
        </a:xfrm>
      </p:grpSpPr>
      <p:pic>
        <p:nvPicPr>
          <p:cNvPr id="11" name="Picture 10" descr="Etihad_logo.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762757" y="-6350"/>
            <a:ext cx="1988510" cy="895350"/>
          </a:xfrm>
          <a:prstGeom prst="rect">
            <a:avLst/>
          </a:prstGeom>
        </p:spPr>
      </p:pic>
      <p:sp>
        <p:nvSpPr>
          <p:cNvPr id="7" name="Text Placeholder 9"/>
          <p:cNvSpPr>
            <a:spLocks noGrp="1"/>
          </p:cNvSpPr>
          <p:nvPr>
            <p:ph type="body" sz="quarter" idx="11" hasCustomPrompt="1"/>
          </p:nvPr>
        </p:nvSpPr>
        <p:spPr>
          <a:xfrm>
            <a:off x="685800" y="685801"/>
            <a:ext cx="7772400" cy="427760"/>
          </a:xfrm>
          <a:prstGeom prst="rect">
            <a:avLst/>
          </a:prstGeom>
        </p:spPr>
        <p:txBody>
          <a:bodyPr vert="horz" lIns="91318" tIns="45660" rIns="91318" bIns="45660" anchor="t"/>
          <a:lstStyle>
            <a:lvl1pPr marL="0" indent="0" algn="l">
              <a:spcBef>
                <a:spcPts val="0"/>
              </a:spcBef>
              <a:buNone/>
              <a:defRPr sz="1800" baseline="0">
                <a:solidFill>
                  <a:schemeClr val="tx2"/>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Page title only</a:t>
            </a:r>
          </a:p>
        </p:txBody>
      </p:sp>
      <p:sp>
        <p:nvSpPr>
          <p:cNvPr id="12" name="Slide Number Placeholder 2"/>
          <p:cNvSpPr txBox="1">
            <a:spLocks/>
          </p:cNvSpPr>
          <p:nvPr userDrawn="1"/>
        </p:nvSpPr>
        <p:spPr>
          <a:xfrm>
            <a:off x="7983564" y="4770663"/>
            <a:ext cx="995340" cy="273844"/>
          </a:xfrm>
          <a:prstGeom prst="rect">
            <a:avLst/>
          </a:prstGeom>
        </p:spPr>
        <p:txBody>
          <a:bodyPr lIns="91318" tIns="45660" rIns="91318" bIns="4566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375A4D64-EA2D-7142-81F9-ED3F288CDBDB}" type="slidenum">
              <a:rPr lang="en-US" sz="800" smtClean="0">
                <a:solidFill>
                  <a:srgbClr val="270015"/>
                </a:solidFill>
                <a:latin typeface="EtihadAltis-Book"/>
                <a:cs typeface="EtihadAltis-Book"/>
              </a:rPr>
              <a:pPr algn="r"/>
              <a:t>‹#›</a:t>
            </a:fld>
            <a:endParaRPr lang="en-US" sz="800" dirty="0">
              <a:solidFill>
                <a:srgbClr val="270015"/>
              </a:solidFill>
              <a:latin typeface="EtihadAltis-Book"/>
              <a:cs typeface="EtihadAltis-Book"/>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3758" y="4773083"/>
            <a:ext cx="1321573" cy="206913"/>
          </a:xfrm>
          <a:prstGeom prst="rect">
            <a:avLst/>
          </a:prstGeom>
        </p:spPr>
      </p:pic>
    </p:spTree>
    <p:extLst>
      <p:ext uri="{BB962C8B-B14F-4D97-AF65-F5344CB8AC3E}">
        <p14:creationId xmlns:p14="http://schemas.microsoft.com/office/powerpoint/2010/main" val="3006422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7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57257773"/>
      </p:ext>
    </p:extLst>
  </p:cSld>
  <p:clrMapOvr>
    <a:masterClrMapping/>
  </p:clrMapOvr>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8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9466906"/>
      </p:ext>
    </p:extLst>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9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693000796"/>
      </p:ext>
    </p:extLst>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20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5009194"/>
      </p:ext>
    </p:extLst>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1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55035208"/>
      </p:ext>
    </p:extLst>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2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6588021"/>
      </p:ext>
    </p:extLst>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23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4265199492"/>
      </p:ext>
    </p:extLst>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24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321892" y="2789501"/>
            <a:ext cx="8255652" cy="225876"/>
          </a:xfrm>
          <a:custGeom>
            <a:avLst/>
            <a:gdLst>
              <a:gd name="connsiteX0" fmla="*/ 0 w 7954027"/>
              <a:gd name="connsiteY0" fmla="*/ 0 h 225876"/>
              <a:gd name="connsiteX1" fmla="*/ 7954027 w 7954027"/>
              <a:gd name="connsiteY1" fmla="*/ 0 h 225876"/>
              <a:gd name="connsiteX2" fmla="*/ 7954027 w 7954027"/>
              <a:gd name="connsiteY2" fmla="*/ 225876 h 225876"/>
              <a:gd name="connsiteX3" fmla="*/ 0 w 7954027"/>
              <a:gd name="connsiteY3" fmla="*/ 225876 h 225876"/>
              <a:gd name="connsiteX4" fmla="*/ 0 w 7954027"/>
              <a:gd name="connsiteY4" fmla="*/ 0 h 225876"/>
              <a:gd name="connsiteX0" fmla="*/ 0 w 7954027"/>
              <a:gd name="connsiteY0" fmla="*/ 0 h 225876"/>
              <a:gd name="connsiteX1" fmla="*/ 7807977 w 7954027"/>
              <a:gd name="connsiteY1" fmla="*/ 3175 h 225876"/>
              <a:gd name="connsiteX2" fmla="*/ 7954027 w 7954027"/>
              <a:gd name="connsiteY2" fmla="*/ 225876 h 225876"/>
              <a:gd name="connsiteX3" fmla="*/ 0 w 7954027"/>
              <a:gd name="connsiteY3" fmla="*/ 225876 h 225876"/>
              <a:gd name="connsiteX4" fmla="*/ 0 w 7954027"/>
              <a:gd name="connsiteY4" fmla="*/ 0 h 225876"/>
              <a:gd name="connsiteX0" fmla="*/ 0 w 8112777"/>
              <a:gd name="connsiteY0" fmla="*/ 0 h 225876"/>
              <a:gd name="connsiteX1" fmla="*/ 7807977 w 8112777"/>
              <a:gd name="connsiteY1" fmla="*/ 3175 h 225876"/>
              <a:gd name="connsiteX2" fmla="*/ 8112777 w 8112777"/>
              <a:gd name="connsiteY2" fmla="*/ 225876 h 225876"/>
              <a:gd name="connsiteX3" fmla="*/ 0 w 8112777"/>
              <a:gd name="connsiteY3" fmla="*/ 225876 h 225876"/>
              <a:gd name="connsiteX4" fmla="*/ 0 w 8112777"/>
              <a:gd name="connsiteY4" fmla="*/ 0 h 225876"/>
              <a:gd name="connsiteX0" fmla="*/ 0 w 8112777"/>
              <a:gd name="connsiteY0" fmla="*/ 0 h 229051"/>
              <a:gd name="connsiteX1" fmla="*/ 7807977 w 8112777"/>
              <a:gd name="connsiteY1" fmla="*/ 3175 h 229051"/>
              <a:gd name="connsiteX2" fmla="*/ 8112777 w 8112777"/>
              <a:gd name="connsiteY2" fmla="*/ 225876 h 229051"/>
              <a:gd name="connsiteX3" fmla="*/ 171450 w 8112777"/>
              <a:gd name="connsiteY3" fmla="*/ 229051 h 229051"/>
              <a:gd name="connsiteX4" fmla="*/ 0 w 8112777"/>
              <a:gd name="connsiteY4" fmla="*/ 0 h 229051"/>
              <a:gd name="connsiteX0" fmla="*/ 0 w 8255652"/>
              <a:gd name="connsiteY0" fmla="*/ 0 h 225876"/>
              <a:gd name="connsiteX1" fmla="*/ 7950852 w 8255652"/>
              <a:gd name="connsiteY1" fmla="*/ 0 h 225876"/>
              <a:gd name="connsiteX2" fmla="*/ 8255652 w 8255652"/>
              <a:gd name="connsiteY2" fmla="*/ 222701 h 225876"/>
              <a:gd name="connsiteX3" fmla="*/ 314325 w 8255652"/>
              <a:gd name="connsiteY3" fmla="*/ 225876 h 225876"/>
              <a:gd name="connsiteX4" fmla="*/ 0 w 8255652"/>
              <a:gd name="connsiteY4" fmla="*/ 0 h 225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5652" h="225876">
                <a:moveTo>
                  <a:pt x="0" y="0"/>
                </a:moveTo>
                <a:lnTo>
                  <a:pt x="7950852" y="0"/>
                </a:lnTo>
                <a:lnTo>
                  <a:pt x="8255652" y="222701"/>
                </a:lnTo>
                <a:lnTo>
                  <a:pt x="314325" y="225876"/>
                </a:lnTo>
                <a:lnTo>
                  <a:pt x="0" y="0"/>
                </a:lnTo>
                <a:close/>
              </a:path>
            </a:pathLst>
          </a:custGeom>
          <a:solidFill>
            <a:srgbClr val="E9BF0E">
              <a:alpha val="1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dirty="0">
              <a:solidFill>
                <a:prstClr val="white"/>
              </a:solidFill>
            </a:endParaRPr>
          </a:p>
        </p:txBody>
      </p:sp>
      <p:sp>
        <p:nvSpPr>
          <p:cNvPr id="5"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lvl1pPr>
              <a:defRPr>
                <a:solidFill>
                  <a:srgbClr val="1B0D13"/>
                </a:solidFill>
              </a:defRPr>
            </a:lvl1pPr>
          </a:lstStyle>
          <a:p>
            <a:r>
              <a:rPr lang="en-US" dirty="0" smtClean="0"/>
              <a:t>CLICK TO EDIT MASTER TITLE STYLE</a:t>
            </a:r>
            <a:endParaRPr lang="en-US" dirty="0"/>
          </a:p>
        </p:txBody>
      </p:sp>
      <p:cxnSp>
        <p:nvCxnSpPr>
          <p:cNvPr id="12" name="Straight Connector 11"/>
          <p:cNvCxnSpPr/>
          <p:nvPr userDrawn="1"/>
        </p:nvCxnSpPr>
        <p:spPr>
          <a:xfrm>
            <a:off x="321253" y="2786325"/>
            <a:ext cx="7954027" cy="0"/>
          </a:xfrm>
          <a:prstGeom prst="line">
            <a:avLst/>
          </a:prstGeom>
          <a:ln w="19050">
            <a:solidFill>
              <a:srgbClr val="E9BF0E"/>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633042" y="3012201"/>
            <a:ext cx="7954027" cy="0"/>
          </a:xfrm>
          <a:prstGeom prst="line">
            <a:avLst/>
          </a:prstGeom>
          <a:ln w="19050">
            <a:solidFill>
              <a:srgbClr val="E9BF0E"/>
            </a:solidFill>
          </a:ln>
          <a:effectLst/>
        </p:spPr>
        <p:style>
          <a:lnRef idx="2">
            <a:schemeClr val="accent1"/>
          </a:lnRef>
          <a:fillRef idx="0">
            <a:schemeClr val="accent1"/>
          </a:fillRef>
          <a:effectRef idx="1">
            <a:schemeClr val="accent1"/>
          </a:effectRef>
          <a:fontRef idx="minor">
            <a:schemeClr val="tx1"/>
          </a:fontRef>
        </p:style>
      </p:cxnSp>
      <p:sp>
        <p:nvSpPr>
          <p:cNvPr id="14" name="Right Triangle 13"/>
          <p:cNvSpPr/>
          <p:nvPr userDrawn="1"/>
        </p:nvSpPr>
        <p:spPr>
          <a:xfrm>
            <a:off x="1064272"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dirty="0">
              <a:solidFill>
                <a:prstClr val="white"/>
              </a:solidFill>
            </a:endParaRPr>
          </a:p>
        </p:txBody>
      </p:sp>
      <p:sp>
        <p:nvSpPr>
          <p:cNvPr id="15" name="Right Triangle 14"/>
          <p:cNvSpPr/>
          <p:nvPr userDrawn="1"/>
        </p:nvSpPr>
        <p:spPr>
          <a:xfrm rot="10800000">
            <a:off x="3299472"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dirty="0">
              <a:solidFill>
                <a:prstClr val="white"/>
              </a:solidFill>
            </a:endParaRPr>
          </a:p>
        </p:txBody>
      </p:sp>
      <p:sp>
        <p:nvSpPr>
          <p:cNvPr id="16" name="Right Triangle 15"/>
          <p:cNvSpPr/>
          <p:nvPr userDrawn="1"/>
        </p:nvSpPr>
        <p:spPr>
          <a:xfrm>
            <a:off x="3401072"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dirty="0">
              <a:solidFill>
                <a:prstClr val="white"/>
              </a:solidFill>
            </a:endParaRPr>
          </a:p>
        </p:txBody>
      </p:sp>
      <p:sp>
        <p:nvSpPr>
          <p:cNvPr id="17" name="Right Triangle 16"/>
          <p:cNvSpPr/>
          <p:nvPr userDrawn="1"/>
        </p:nvSpPr>
        <p:spPr>
          <a:xfrm rot="10800000">
            <a:off x="5636272"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dirty="0">
              <a:solidFill>
                <a:prstClr val="white"/>
              </a:solidFill>
            </a:endParaRPr>
          </a:p>
        </p:txBody>
      </p:sp>
      <p:sp>
        <p:nvSpPr>
          <p:cNvPr id="18" name="Right Triangle 17"/>
          <p:cNvSpPr/>
          <p:nvPr userDrawn="1"/>
        </p:nvSpPr>
        <p:spPr>
          <a:xfrm>
            <a:off x="5732965"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dirty="0">
              <a:solidFill>
                <a:prstClr val="white"/>
              </a:solidFill>
            </a:endParaRPr>
          </a:p>
        </p:txBody>
      </p:sp>
      <p:sp>
        <p:nvSpPr>
          <p:cNvPr id="19" name="Right Triangle 18"/>
          <p:cNvSpPr/>
          <p:nvPr userDrawn="1"/>
        </p:nvSpPr>
        <p:spPr>
          <a:xfrm rot="10800000">
            <a:off x="7968165"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dirty="0">
              <a:solidFill>
                <a:prstClr val="white"/>
              </a:solidFill>
            </a:endParaRPr>
          </a:p>
        </p:txBody>
      </p:sp>
      <p:sp>
        <p:nvSpPr>
          <p:cNvPr id="20" name="Right Triangle 19"/>
          <p:cNvSpPr/>
          <p:nvPr userDrawn="1"/>
        </p:nvSpPr>
        <p:spPr>
          <a:xfrm rot="10800000">
            <a:off x="962774"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dirty="0">
              <a:solidFill>
                <a:prstClr val="white"/>
              </a:solidFill>
            </a:endParaRPr>
          </a:p>
        </p:txBody>
      </p:sp>
      <p:sp>
        <p:nvSpPr>
          <p:cNvPr id="21" name="Right Triangle 20"/>
          <p:cNvSpPr/>
          <p:nvPr userDrawn="1"/>
        </p:nvSpPr>
        <p:spPr>
          <a:xfrm>
            <a:off x="8066813"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dirty="0">
              <a:solidFill>
                <a:prstClr val="white"/>
              </a:solidFill>
            </a:endParaRPr>
          </a:p>
        </p:txBody>
      </p:sp>
      <p:sp>
        <p:nvSpPr>
          <p:cNvPr id="22" name="Rectangle 21"/>
          <p:cNvSpPr/>
          <p:nvPr userDrawn="1"/>
        </p:nvSpPr>
        <p:spPr>
          <a:xfrm>
            <a:off x="2017514" y="2806638"/>
            <a:ext cx="433132" cy="184666"/>
          </a:xfrm>
          <a:prstGeom prst="rect">
            <a:avLst/>
          </a:prstGeom>
          <a:solidFill>
            <a:schemeClr val="bg1">
              <a:alpha val="50000"/>
            </a:schemeClr>
          </a:solidFill>
        </p:spPr>
        <p:txBody>
          <a:bodyPr wrap="none" lIns="36000" tIns="36000" rIns="36000" bIns="36000" anchor="ctr">
            <a:noAutofit/>
          </a:bodyPr>
          <a:lstStyle/>
          <a:p>
            <a:pPr algn="ctr" defTabSz="457200"/>
            <a:r>
              <a:rPr lang="en-GB" sz="1000" dirty="0" smtClean="0">
                <a:solidFill>
                  <a:srgbClr val="615650"/>
                </a:solidFill>
                <a:latin typeface="Etihad Altis Book" charset="0"/>
                <a:ea typeface="Etihad Altis Book" charset="0"/>
                <a:cs typeface="Etihad Altis Book" charset="0"/>
              </a:rPr>
              <a:t>2017</a:t>
            </a:r>
            <a:endParaRPr lang="en-GB" sz="1000" dirty="0">
              <a:solidFill>
                <a:srgbClr val="615650"/>
              </a:solidFill>
            </a:endParaRPr>
          </a:p>
        </p:txBody>
      </p:sp>
      <p:sp>
        <p:nvSpPr>
          <p:cNvPr id="23" name="Rectangle 22"/>
          <p:cNvSpPr/>
          <p:nvPr userDrawn="1"/>
        </p:nvSpPr>
        <p:spPr>
          <a:xfrm>
            <a:off x="4347500" y="2806638"/>
            <a:ext cx="433132" cy="184666"/>
          </a:xfrm>
          <a:prstGeom prst="rect">
            <a:avLst/>
          </a:prstGeom>
          <a:solidFill>
            <a:schemeClr val="bg1">
              <a:alpha val="50000"/>
            </a:schemeClr>
          </a:solidFill>
        </p:spPr>
        <p:txBody>
          <a:bodyPr wrap="none" lIns="36000" tIns="36000" rIns="36000" bIns="36000" anchor="ctr">
            <a:noAutofit/>
          </a:bodyPr>
          <a:lstStyle/>
          <a:p>
            <a:pPr algn="ctr" defTabSz="457200"/>
            <a:r>
              <a:rPr lang="en-GB" sz="1000" dirty="0" smtClean="0">
                <a:solidFill>
                  <a:srgbClr val="615650"/>
                </a:solidFill>
                <a:latin typeface="Etihad Altis Book" charset="0"/>
                <a:ea typeface="Etihad Altis Book" charset="0"/>
                <a:cs typeface="Etihad Altis Book" charset="0"/>
              </a:rPr>
              <a:t>2018</a:t>
            </a:r>
            <a:endParaRPr lang="en-GB" sz="1000" dirty="0">
              <a:solidFill>
                <a:srgbClr val="615650"/>
              </a:solidFill>
            </a:endParaRPr>
          </a:p>
        </p:txBody>
      </p:sp>
      <p:sp>
        <p:nvSpPr>
          <p:cNvPr id="24" name="Rectangle 23"/>
          <p:cNvSpPr/>
          <p:nvPr userDrawn="1"/>
        </p:nvSpPr>
        <p:spPr>
          <a:xfrm>
            <a:off x="6697726" y="2806638"/>
            <a:ext cx="433132" cy="184666"/>
          </a:xfrm>
          <a:prstGeom prst="rect">
            <a:avLst/>
          </a:prstGeom>
          <a:solidFill>
            <a:schemeClr val="bg1">
              <a:alpha val="50000"/>
            </a:schemeClr>
          </a:solidFill>
        </p:spPr>
        <p:txBody>
          <a:bodyPr wrap="none" lIns="36000" tIns="36000" rIns="36000" bIns="36000" anchor="ctr">
            <a:noAutofit/>
          </a:bodyPr>
          <a:lstStyle/>
          <a:p>
            <a:pPr algn="ctr" defTabSz="457200"/>
            <a:r>
              <a:rPr lang="en-GB" sz="1000" dirty="0" smtClean="0">
                <a:solidFill>
                  <a:srgbClr val="615650"/>
                </a:solidFill>
                <a:latin typeface="Etihad Altis Book" charset="0"/>
                <a:ea typeface="Etihad Altis Book" charset="0"/>
                <a:cs typeface="Etihad Altis Book" charset="0"/>
              </a:rPr>
              <a:t>2019</a:t>
            </a:r>
            <a:endParaRPr lang="en-GB" sz="1000" dirty="0">
              <a:solidFill>
                <a:srgbClr val="615650"/>
              </a:solidFill>
            </a:endParaRPr>
          </a:p>
        </p:txBody>
      </p:sp>
    </p:spTree>
    <p:extLst>
      <p:ext uri="{BB962C8B-B14F-4D97-AF65-F5344CB8AC3E}">
        <p14:creationId xmlns:p14="http://schemas.microsoft.com/office/powerpoint/2010/main" val="4140624893"/>
      </p:ext>
    </p:extLst>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9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lvl1pPr>
              <a:defRPr>
                <a:solidFill>
                  <a:srgbClr val="1B0D13"/>
                </a:solidFill>
              </a:defRPr>
            </a:lvl1pPr>
          </a:lstStyle>
          <a:p>
            <a:r>
              <a:rPr lang="en-US" dirty="0" smtClean="0"/>
              <a:t>CLICK TO EDIT MASTER TITLE STYLE</a:t>
            </a:r>
            <a:endParaRPr lang="en-US" dirty="0"/>
          </a:p>
        </p:txBody>
      </p:sp>
      <p:grpSp>
        <p:nvGrpSpPr>
          <p:cNvPr id="25" name="Group 24"/>
          <p:cNvGrpSpPr/>
          <p:nvPr userDrawn="1"/>
        </p:nvGrpSpPr>
        <p:grpSpPr>
          <a:xfrm>
            <a:off x="-1" y="2786321"/>
            <a:ext cx="9089441" cy="149576"/>
            <a:chOff x="-671470" y="2786325"/>
            <a:chExt cx="14184269" cy="233417"/>
          </a:xfrm>
        </p:grpSpPr>
        <p:grpSp>
          <p:nvGrpSpPr>
            <p:cNvPr id="26" name="Group 25"/>
            <p:cNvGrpSpPr/>
            <p:nvPr userDrawn="1"/>
          </p:nvGrpSpPr>
          <p:grpSpPr>
            <a:xfrm>
              <a:off x="-671470" y="2786325"/>
              <a:ext cx="14184269" cy="233417"/>
              <a:chOff x="-300786" y="2786325"/>
              <a:chExt cx="8887855" cy="233417"/>
            </a:xfrm>
          </p:grpSpPr>
          <p:sp>
            <p:nvSpPr>
              <p:cNvPr id="44" name="Rectangle 1"/>
              <p:cNvSpPr/>
              <p:nvPr userDrawn="1"/>
            </p:nvSpPr>
            <p:spPr>
              <a:xfrm>
                <a:off x="-300785" y="2788911"/>
                <a:ext cx="8882778" cy="230831"/>
              </a:xfrm>
              <a:custGeom>
                <a:avLst/>
                <a:gdLst>
                  <a:gd name="connsiteX0" fmla="*/ 0 w 7954027"/>
                  <a:gd name="connsiteY0" fmla="*/ 0 h 225876"/>
                  <a:gd name="connsiteX1" fmla="*/ 7954027 w 7954027"/>
                  <a:gd name="connsiteY1" fmla="*/ 0 h 225876"/>
                  <a:gd name="connsiteX2" fmla="*/ 7954027 w 7954027"/>
                  <a:gd name="connsiteY2" fmla="*/ 225876 h 225876"/>
                  <a:gd name="connsiteX3" fmla="*/ 0 w 7954027"/>
                  <a:gd name="connsiteY3" fmla="*/ 225876 h 225876"/>
                  <a:gd name="connsiteX4" fmla="*/ 0 w 7954027"/>
                  <a:gd name="connsiteY4" fmla="*/ 0 h 225876"/>
                  <a:gd name="connsiteX0" fmla="*/ 0 w 7954027"/>
                  <a:gd name="connsiteY0" fmla="*/ 0 h 225876"/>
                  <a:gd name="connsiteX1" fmla="*/ 7807977 w 7954027"/>
                  <a:gd name="connsiteY1" fmla="*/ 3175 h 225876"/>
                  <a:gd name="connsiteX2" fmla="*/ 7954027 w 7954027"/>
                  <a:gd name="connsiteY2" fmla="*/ 225876 h 225876"/>
                  <a:gd name="connsiteX3" fmla="*/ 0 w 7954027"/>
                  <a:gd name="connsiteY3" fmla="*/ 225876 h 225876"/>
                  <a:gd name="connsiteX4" fmla="*/ 0 w 7954027"/>
                  <a:gd name="connsiteY4" fmla="*/ 0 h 225876"/>
                  <a:gd name="connsiteX0" fmla="*/ 0 w 8112777"/>
                  <a:gd name="connsiteY0" fmla="*/ 0 h 225876"/>
                  <a:gd name="connsiteX1" fmla="*/ 7807977 w 8112777"/>
                  <a:gd name="connsiteY1" fmla="*/ 3175 h 225876"/>
                  <a:gd name="connsiteX2" fmla="*/ 8112777 w 8112777"/>
                  <a:gd name="connsiteY2" fmla="*/ 225876 h 225876"/>
                  <a:gd name="connsiteX3" fmla="*/ 0 w 8112777"/>
                  <a:gd name="connsiteY3" fmla="*/ 225876 h 225876"/>
                  <a:gd name="connsiteX4" fmla="*/ 0 w 8112777"/>
                  <a:gd name="connsiteY4" fmla="*/ 0 h 225876"/>
                  <a:gd name="connsiteX0" fmla="*/ 0 w 8112777"/>
                  <a:gd name="connsiteY0" fmla="*/ 0 h 229051"/>
                  <a:gd name="connsiteX1" fmla="*/ 7807977 w 8112777"/>
                  <a:gd name="connsiteY1" fmla="*/ 3175 h 229051"/>
                  <a:gd name="connsiteX2" fmla="*/ 8112777 w 8112777"/>
                  <a:gd name="connsiteY2" fmla="*/ 225876 h 229051"/>
                  <a:gd name="connsiteX3" fmla="*/ 171450 w 8112777"/>
                  <a:gd name="connsiteY3" fmla="*/ 229051 h 229051"/>
                  <a:gd name="connsiteX4" fmla="*/ 0 w 8112777"/>
                  <a:gd name="connsiteY4" fmla="*/ 0 h 229051"/>
                  <a:gd name="connsiteX0" fmla="*/ 0 w 8255652"/>
                  <a:gd name="connsiteY0" fmla="*/ 0 h 225876"/>
                  <a:gd name="connsiteX1" fmla="*/ 7950852 w 8255652"/>
                  <a:gd name="connsiteY1" fmla="*/ 0 h 225876"/>
                  <a:gd name="connsiteX2" fmla="*/ 8255652 w 8255652"/>
                  <a:gd name="connsiteY2" fmla="*/ 222701 h 225876"/>
                  <a:gd name="connsiteX3" fmla="*/ 314325 w 8255652"/>
                  <a:gd name="connsiteY3" fmla="*/ 225876 h 225876"/>
                  <a:gd name="connsiteX4" fmla="*/ 0 w 8255652"/>
                  <a:gd name="connsiteY4" fmla="*/ 0 h 225876"/>
                  <a:gd name="connsiteX0" fmla="*/ 0 w 8565560"/>
                  <a:gd name="connsiteY0" fmla="*/ 4955 h 230831"/>
                  <a:gd name="connsiteX1" fmla="*/ 8565560 w 8565560"/>
                  <a:gd name="connsiteY1" fmla="*/ 0 h 230831"/>
                  <a:gd name="connsiteX2" fmla="*/ 8255652 w 8565560"/>
                  <a:gd name="connsiteY2" fmla="*/ 227656 h 230831"/>
                  <a:gd name="connsiteX3" fmla="*/ 314325 w 8565560"/>
                  <a:gd name="connsiteY3" fmla="*/ 230831 h 230831"/>
                  <a:gd name="connsiteX4" fmla="*/ 0 w 8565560"/>
                  <a:gd name="connsiteY4" fmla="*/ 4955 h 230831"/>
                  <a:gd name="connsiteX0" fmla="*/ 0 w 8882778"/>
                  <a:gd name="connsiteY0" fmla="*/ 4955 h 230831"/>
                  <a:gd name="connsiteX1" fmla="*/ 8565560 w 8882778"/>
                  <a:gd name="connsiteY1" fmla="*/ 0 h 230831"/>
                  <a:gd name="connsiteX2" fmla="*/ 8882778 w 8882778"/>
                  <a:gd name="connsiteY2" fmla="*/ 222701 h 230831"/>
                  <a:gd name="connsiteX3" fmla="*/ 314325 w 8882778"/>
                  <a:gd name="connsiteY3" fmla="*/ 230831 h 230831"/>
                  <a:gd name="connsiteX4" fmla="*/ 0 w 8882778"/>
                  <a:gd name="connsiteY4" fmla="*/ 4955 h 230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2778" h="230831">
                    <a:moveTo>
                      <a:pt x="0" y="4955"/>
                    </a:moveTo>
                    <a:lnTo>
                      <a:pt x="8565560" y="0"/>
                    </a:lnTo>
                    <a:lnTo>
                      <a:pt x="8882778" y="222701"/>
                    </a:lnTo>
                    <a:lnTo>
                      <a:pt x="314325" y="230831"/>
                    </a:lnTo>
                    <a:lnTo>
                      <a:pt x="0" y="4955"/>
                    </a:lnTo>
                    <a:close/>
                  </a:path>
                </a:pathLst>
              </a:custGeom>
              <a:solidFill>
                <a:srgbClr val="E9BF0E">
                  <a:alpha val="1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cxnSp>
            <p:nvCxnSpPr>
              <p:cNvPr id="45" name="Straight Connector 44"/>
              <p:cNvCxnSpPr/>
              <p:nvPr userDrawn="1"/>
            </p:nvCxnSpPr>
            <p:spPr>
              <a:xfrm>
                <a:off x="-300786" y="2786325"/>
                <a:ext cx="8576065" cy="0"/>
              </a:xfrm>
              <a:prstGeom prst="line">
                <a:avLst/>
              </a:prstGeom>
              <a:ln w="12700">
                <a:solidFill>
                  <a:srgbClr val="E9BF0E"/>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44" idx="3"/>
              </p:cNvCxnSpPr>
              <p:nvPr userDrawn="1"/>
            </p:nvCxnSpPr>
            <p:spPr>
              <a:xfrm flipV="1">
                <a:off x="13540" y="3012205"/>
                <a:ext cx="8573529" cy="7537"/>
              </a:xfrm>
              <a:prstGeom prst="line">
                <a:avLst/>
              </a:prstGeom>
              <a:ln w="12700">
                <a:solidFill>
                  <a:srgbClr val="E9BF0E"/>
                </a:solidFill>
              </a:ln>
              <a:effectLst/>
            </p:spPr>
            <p:style>
              <a:lnRef idx="2">
                <a:schemeClr val="accent1"/>
              </a:lnRef>
              <a:fillRef idx="0">
                <a:schemeClr val="accent1"/>
              </a:fillRef>
              <a:effectRef idx="1">
                <a:schemeClr val="accent1"/>
              </a:effectRef>
              <a:fontRef idx="minor">
                <a:schemeClr val="tx1"/>
              </a:fontRef>
            </p:style>
          </p:cxnSp>
        </p:grpSp>
        <p:sp>
          <p:nvSpPr>
            <p:cNvPr id="27" name="Right Triangle 26"/>
            <p:cNvSpPr/>
            <p:nvPr userDrawn="1"/>
          </p:nvSpPr>
          <p:spPr>
            <a:xfrm>
              <a:off x="1064272"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28" name="Right Triangle 27"/>
            <p:cNvSpPr/>
            <p:nvPr userDrawn="1"/>
          </p:nvSpPr>
          <p:spPr>
            <a:xfrm rot="10800000">
              <a:off x="3299472"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29" name="Right Triangle 28"/>
            <p:cNvSpPr/>
            <p:nvPr userDrawn="1"/>
          </p:nvSpPr>
          <p:spPr>
            <a:xfrm>
              <a:off x="3401072"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30" name="Right Triangle 29"/>
            <p:cNvSpPr/>
            <p:nvPr userDrawn="1"/>
          </p:nvSpPr>
          <p:spPr>
            <a:xfrm rot="10800000">
              <a:off x="5636272"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31" name="Right Triangle 30"/>
            <p:cNvSpPr/>
            <p:nvPr userDrawn="1"/>
          </p:nvSpPr>
          <p:spPr>
            <a:xfrm>
              <a:off x="5732965"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32" name="Right Triangle 31"/>
            <p:cNvSpPr/>
            <p:nvPr userDrawn="1"/>
          </p:nvSpPr>
          <p:spPr>
            <a:xfrm rot="10800000">
              <a:off x="7968165"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33" name="Right Triangle 32"/>
            <p:cNvSpPr/>
            <p:nvPr userDrawn="1"/>
          </p:nvSpPr>
          <p:spPr>
            <a:xfrm rot="10800000">
              <a:off x="962774"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34" name="Right Triangle 33"/>
            <p:cNvSpPr/>
            <p:nvPr userDrawn="1"/>
          </p:nvSpPr>
          <p:spPr>
            <a:xfrm>
              <a:off x="8066813"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35" name="Rectangle 34"/>
            <p:cNvSpPr/>
            <p:nvPr userDrawn="1"/>
          </p:nvSpPr>
          <p:spPr>
            <a:xfrm>
              <a:off x="2017514" y="2806638"/>
              <a:ext cx="433132" cy="184666"/>
            </a:xfrm>
            <a:prstGeom prst="rect">
              <a:avLst/>
            </a:prstGeom>
            <a:solidFill>
              <a:schemeClr val="bg1">
                <a:alpha val="50000"/>
              </a:schemeClr>
            </a:solidFill>
          </p:spPr>
          <p:txBody>
            <a:bodyPr wrap="none" lIns="36000" tIns="36000" rIns="36000" bIns="36000" anchor="ctr">
              <a:noAutofit/>
            </a:bodyPr>
            <a:lstStyle/>
            <a:p>
              <a:pPr algn="ctr" defTabSz="457200"/>
              <a:r>
                <a:rPr lang="en-GB" sz="800" dirty="0" smtClean="0">
                  <a:solidFill>
                    <a:srgbClr val="615650"/>
                  </a:solidFill>
                  <a:latin typeface="Etihad Altis Book" charset="0"/>
                  <a:ea typeface="Etihad Altis Book" charset="0"/>
                  <a:cs typeface="Etihad Altis Book" charset="0"/>
                </a:rPr>
                <a:t>2017</a:t>
              </a:r>
              <a:endParaRPr lang="en-GB" sz="800" dirty="0">
                <a:solidFill>
                  <a:srgbClr val="615650"/>
                </a:solidFill>
              </a:endParaRPr>
            </a:p>
          </p:txBody>
        </p:sp>
        <p:sp>
          <p:nvSpPr>
            <p:cNvPr id="36" name="Rectangle 35"/>
            <p:cNvSpPr/>
            <p:nvPr userDrawn="1"/>
          </p:nvSpPr>
          <p:spPr>
            <a:xfrm>
              <a:off x="4347500" y="2806638"/>
              <a:ext cx="433132" cy="184666"/>
            </a:xfrm>
            <a:prstGeom prst="rect">
              <a:avLst/>
            </a:prstGeom>
            <a:solidFill>
              <a:schemeClr val="bg1">
                <a:alpha val="50000"/>
              </a:schemeClr>
            </a:solidFill>
          </p:spPr>
          <p:txBody>
            <a:bodyPr wrap="none" lIns="36000" tIns="36000" rIns="36000" bIns="36000" anchor="ctr">
              <a:noAutofit/>
            </a:bodyPr>
            <a:lstStyle/>
            <a:p>
              <a:pPr algn="ctr" defTabSz="457200"/>
              <a:r>
                <a:rPr lang="en-GB" sz="800" dirty="0" smtClean="0">
                  <a:solidFill>
                    <a:srgbClr val="615650"/>
                  </a:solidFill>
                  <a:latin typeface="Etihad Altis Book" charset="0"/>
                  <a:ea typeface="Etihad Altis Book" charset="0"/>
                  <a:cs typeface="Etihad Altis Book" charset="0"/>
                </a:rPr>
                <a:t>2018</a:t>
              </a:r>
              <a:endParaRPr lang="en-GB" sz="800" dirty="0">
                <a:solidFill>
                  <a:srgbClr val="615650"/>
                </a:solidFill>
              </a:endParaRPr>
            </a:p>
          </p:txBody>
        </p:sp>
        <p:sp>
          <p:nvSpPr>
            <p:cNvPr id="37" name="Rectangle 36"/>
            <p:cNvSpPr/>
            <p:nvPr userDrawn="1"/>
          </p:nvSpPr>
          <p:spPr>
            <a:xfrm>
              <a:off x="6697726" y="2806638"/>
              <a:ext cx="433132" cy="184666"/>
            </a:xfrm>
            <a:prstGeom prst="rect">
              <a:avLst/>
            </a:prstGeom>
            <a:solidFill>
              <a:schemeClr val="bg1">
                <a:alpha val="50000"/>
              </a:schemeClr>
            </a:solidFill>
          </p:spPr>
          <p:txBody>
            <a:bodyPr wrap="none" lIns="36000" tIns="36000" rIns="36000" bIns="36000" anchor="ctr">
              <a:noAutofit/>
            </a:bodyPr>
            <a:lstStyle/>
            <a:p>
              <a:pPr algn="ctr" defTabSz="457200"/>
              <a:r>
                <a:rPr lang="en-GB" sz="800" dirty="0" smtClean="0">
                  <a:solidFill>
                    <a:srgbClr val="615650"/>
                  </a:solidFill>
                  <a:latin typeface="Etihad Altis Book" charset="0"/>
                  <a:ea typeface="Etihad Altis Book" charset="0"/>
                  <a:cs typeface="Etihad Altis Book" charset="0"/>
                </a:rPr>
                <a:t>2019</a:t>
              </a:r>
              <a:endParaRPr lang="en-GB" sz="800" dirty="0">
                <a:solidFill>
                  <a:srgbClr val="615650"/>
                </a:solidFill>
              </a:endParaRPr>
            </a:p>
          </p:txBody>
        </p:sp>
        <p:sp>
          <p:nvSpPr>
            <p:cNvPr id="38" name="Right Triangle 37"/>
            <p:cNvSpPr/>
            <p:nvPr userDrawn="1"/>
          </p:nvSpPr>
          <p:spPr>
            <a:xfrm rot="10800000">
              <a:off x="10307065"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39" name="Right Triangle 38"/>
            <p:cNvSpPr/>
            <p:nvPr userDrawn="1"/>
          </p:nvSpPr>
          <p:spPr>
            <a:xfrm>
              <a:off x="10403758"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40" name="Right Triangle 39"/>
            <p:cNvSpPr/>
            <p:nvPr userDrawn="1"/>
          </p:nvSpPr>
          <p:spPr>
            <a:xfrm rot="10800000">
              <a:off x="12638958"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41" name="Right Triangle 40"/>
            <p:cNvSpPr/>
            <p:nvPr userDrawn="1"/>
          </p:nvSpPr>
          <p:spPr>
            <a:xfrm>
              <a:off x="12737606"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42" name="Rectangle 41"/>
            <p:cNvSpPr/>
            <p:nvPr userDrawn="1"/>
          </p:nvSpPr>
          <p:spPr>
            <a:xfrm>
              <a:off x="9018293" y="2806638"/>
              <a:ext cx="433132" cy="184666"/>
            </a:xfrm>
            <a:prstGeom prst="rect">
              <a:avLst/>
            </a:prstGeom>
            <a:solidFill>
              <a:schemeClr val="bg1">
                <a:alpha val="50000"/>
              </a:schemeClr>
            </a:solidFill>
          </p:spPr>
          <p:txBody>
            <a:bodyPr wrap="none" lIns="36000" tIns="36000" rIns="36000" bIns="36000" anchor="ctr">
              <a:noAutofit/>
            </a:bodyPr>
            <a:lstStyle/>
            <a:p>
              <a:pPr algn="ctr" defTabSz="457200"/>
              <a:r>
                <a:rPr lang="en-GB" sz="800" dirty="0" smtClean="0">
                  <a:solidFill>
                    <a:srgbClr val="615650"/>
                  </a:solidFill>
                  <a:latin typeface="Etihad Altis Book" charset="0"/>
                  <a:ea typeface="Etihad Altis Book" charset="0"/>
                  <a:cs typeface="Etihad Altis Book" charset="0"/>
                </a:rPr>
                <a:t>2020</a:t>
              </a:r>
              <a:endParaRPr lang="en-GB" sz="800" dirty="0">
                <a:solidFill>
                  <a:srgbClr val="615650"/>
                </a:solidFill>
              </a:endParaRPr>
            </a:p>
          </p:txBody>
        </p:sp>
        <p:sp>
          <p:nvSpPr>
            <p:cNvPr id="43" name="Rectangle 42"/>
            <p:cNvSpPr/>
            <p:nvPr userDrawn="1"/>
          </p:nvSpPr>
          <p:spPr>
            <a:xfrm>
              <a:off x="11368519" y="2806638"/>
              <a:ext cx="433132" cy="184666"/>
            </a:xfrm>
            <a:prstGeom prst="rect">
              <a:avLst/>
            </a:prstGeom>
            <a:solidFill>
              <a:schemeClr val="bg1">
                <a:alpha val="50000"/>
              </a:schemeClr>
            </a:solidFill>
          </p:spPr>
          <p:txBody>
            <a:bodyPr wrap="none" lIns="36000" tIns="36000" rIns="36000" bIns="36000" anchor="ctr">
              <a:noAutofit/>
            </a:bodyPr>
            <a:lstStyle/>
            <a:p>
              <a:pPr algn="ctr" defTabSz="457200"/>
              <a:r>
                <a:rPr lang="en-GB" sz="800" dirty="0" smtClean="0">
                  <a:solidFill>
                    <a:srgbClr val="615650"/>
                  </a:solidFill>
                  <a:latin typeface="Etihad Altis Book" charset="0"/>
                  <a:ea typeface="Etihad Altis Book" charset="0"/>
                  <a:cs typeface="Etihad Altis Book" charset="0"/>
                </a:rPr>
                <a:t>2021</a:t>
              </a:r>
              <a:endParaRPr lang="en-GB" sz="800" dirty="0">
                <a:solidFill>
                  <a:srgbClr val="615650"/>
                </a:solidFill>
              </a:endParaRPr>
            </a:p>
          </p:txBody>
        </p:sp>
      </p:grpSp>
    </p:spTree>
    <p:extLst>
      <p:ext uri="{BB962C8B-B14F-4D97-AF65-F5344CB8AC3E}">
        <p14:creationId xmlns:p14="http://schemas.microsoft.com/office/powerpoint/2010/main" val="1627665063"/>
      </p:ext>
    </p:extLst>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8_Custom Layout">
    <p:bg>
      <p:bgPr>
        <a:blipFill rotWithShape="1">
          <a:blip r:embed="rId4"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52593608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0631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9894389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Heavy 1 - Left">
    <p:bg>
      <p:bgPr>
        <a:solidFill>
          <a:schemeClr val="tx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685800" y="1201748"/>
            <a:ext cx="7772400" cy="427760"/>
          </a:xfrm>
          <a:prstGeom prst="rect">
            <a:avLst/>
          </a:prstGeom>
        </p:spPr>
        <p:txBody>
          <a:bodyPr vert="horz" lIns="91318" tIns="45660" rIns="91318" bIns="45660" anchor="t"/>
          <a:lstStyle>
            <a:lvl1pPr marL="0" indent="0" algn="l">
              <a:spcBef>
                <a:spcPts val="0"/>
              </a:spcBef>
              <a:buNone/>
              <a:defRPr sz="1800" b="0" i="0" baseline="0">
                <a:solidFill>
                  <a:schemeClr val="tx2"/>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Text heavy slide 1. Etihad </a:t>
            </a:r>
            <a:r>
              <a:rPr lang="en-GB" dirty="0" err="1" smtClean="0"/>
              <a:t>Altis</a:t>
            </a:r>
            <a:r>
              <a:rPr lang="en-GB" dirty="0" smtClean="0"/>
              <a:t> Book 18pt heading.</a:t>
            </a:r>
          </a:p>
        </p:txBody>
      </p:sp>
      <p:pic>
        <p:nvPicPr>
          <p:cNvPr id="11" name="Picture 10" descr="Etihad_logo.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762757" y="-6350"/>
            <a:ext cx="1988510" cy="895350"/>
          </a:xfrm>
          <a:prstGeom prst="rect">
            <a:avLst/>
          </a:prstGeom>
        </p:spPr>
      </p:pic>
      <p:sp>
        <p:nvSpPr>
          <p:cNvPr id="12" name="Slide Number Placeholder 2"/>
          <p:cNvSpPr txBox="1">
            <a:spLocks/>
          </p:cNvSpPr>
          <p:nvPr userDrawn="1"/>
        </p:nvSpPr>
        <p:spPr>
          <a:xfrm>
            <a:off x="7983564" y="4770663"/>
            <a:ext cx="995340" cy="273844"/>
          </a:xfrm>
          <a:prstGeom prst="rect">
            <a:avLst/>
          </a:prstGeom>
        </p:spPr>
        <p:txBody>
          <a:bodyPr lIns="91318" tIns="45660" rIns="91318" bIns="4566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375A4D64-EA2D-7142-81F9-ED3F288CDBDB}" type="slidenum">
              <a:rPr lang="en-US" sz="800" smtClean="0">
                <a:solidFill>
                  <a:srgbClr val="270015"/>
                </a:solidFill>
                <a:latin typeface="EtihadAltis-Book"/>
                <a:cs typeface="EtihadAltis-Book"/>
              </a:rPr>
              <a:pPr algn="r"/>
              <a:t>‹#›</a:t>
            </a:fld>
            <a:endParaRPr lang="en-US" sz="800" dirty="0">
              <a:solidFill>
                <a:srgbClr val="270015"/>
              </a:solidFill>
              <a:latin typeface="EtihadAltis-Book"/>
              <a:cs typeface="EtihadAltis-Book"/>
            </a:endParaRPr>
          </a:p>
        </p:txBody>
      </p:sp>
      <p:sp>
        <p:nvSpPr>
          <p:cNvPr id="9" name="Text Placeholder 2"/>
          <p:cNvSpPr>
            <a:spLocks noGrp="1"/>
          </p:cNvSpPr>
          <p:nvPr>
            <p:ph type="body" sz="quarter" idx="12" hasCustomPrompt="1"/>
          </p:nvPr>
        </p:nvSpPr>
        <p:spPr>
          <a:xfrm>
            <a:off x="685801" y="1631952"/>
            <a:ext cx="6178550" cy="2305049"/>
          </a:xfrm>
          <a:prstGeom prst="rect">
            <a:avLst/>
          </a:prstGeom>
        </p:spPr>
        <p:txBody>
          <a:bodyPr vert="horz" lIns="91318" tIns="45660" rIns="91318" bIns="45660"/>
          <a:lstStyle>
            <a:lvl1pPr marL="0" indent="0" algn="l">
              <a:lnSpc>
                <a:spcPct val="120000"/>
              </a:lnSpc>
              <a:spcAft>
                <a:spcPts val="800"/>
              </a:spcAft>
              <a:buFont typeface="Arial"/>
              <a:buNone/>
              <a:defRPr sz="1200" b="0" i="0" baseline="0">
                <a:solidFill>
                  <a:srgbClr val="787D77"/>
                </a:solidFill>
                <a:latin typeface="EtihadAltis-Book"/>
                <a:cs typeface="EtihadAltis-Book"/>
              </a:defRPr>
            </a:lvl1pPr>
            <a:lvl2pPr marL="456524" indent="0" algn="l">
              <a:buNone/>
              <a:defRPr sz="1100" b="0" i="0">
                <a:solidFill>
                  <a:srgbClr val="B3B4B8"/>
                </a:solidFill>
                <a:latin typeface="Georgia"/>
                <a:cs typeface="Georgia"/>
              </a:defRPr>
            </a:lvl2pPr>
            <a:lvl3pPr marL="913092" indent="0" algn="l">
              <a:buNone/>
              <a:defRPr sz="1100" b="0" i="0">
                <a:solidFill>
                  <a:srgbClr val="B3B4B8"/>
                </a:solidFill>
                <a:latin typeface="Georgia"/>
                <a:cs typeface="Georgia"/>
              </a:defRPr>
            </a:lvl3pPr>
            <a:lvl4pPr marL="1369630" indent="0" algn="l">
              <a:buNone/>
              <a:defRPr sz="1100" b="0" i="0">
                <a:solidFill>
                  <a:srgbClr val="B3B4B8"/>
                </a:solidFill>
                <a:latin typeface="Georgia"/>
                <a:cs typeface="Georgia"/>
              </a:defRPr>
            </a:lvl4pPr>
            <a:lvl5pPr marL="1826183" indent="0" algn="l">
              <a:buNone/>
              <a:defRPr sz="1100" b="0" i="0">
                <a:solidFill>
                  <a:srgbClr val="B3B4B8"/>
                </a:solidFill>
                <a:latin typeface="Georgia"/>
                <a:cs typeface="Georgia"/>
              </a:defRPr>
            </a:lvl5pPr>
          </a:lstStyle>
          <a:p>
            <a:pPr lvl="0"/>
            <a:r>
              <a:rPr lang="en-GB" dirty="0" smtClean="0"/>
              <a:t>Approx. 700 characters over 2 paragraphs, left-justified on page. </a:t>
            </a:r>
            <a:r>
              <a:rPr lang="en-GB" dirty="0" err="1" smtClean="0"/>
              <a:t>Consectetur</a:t>
            </a:r>
            <a:r>
              <a:rPr lang="en-GB" dirty="0" smtClean="0"/>
              <a:t> </a:t>
            </a:r>
            <a:r>
              <a:rPr lang="en-GB" dirty="0" err="1" smtClean="0"/>
              <a:t>donec</a:t>
            </a:r>
            <a:r>
              <a:rPr lang="en-GB" dirty="0" smtClean="0"/>
              <a:t> </a:t>
            </a:r>
            <a:r>
              <a:rPr lang="en-GB" dirty="0" err="1" smtClean="0"/>
              <a:t>varius</a:t>
            </a:r>
            <a:r>
              <a:rPr lang="en-GB" dirty="0" smtClean="0"/>
              <a:t> ante </a:t>
            </a:r>
            <a:r>
              <a:rPr lang="en-GB" dirty="0" err="1" smtClean="0"/>
              <a:t>eget</a:t>
            </a:r>
            <a:r>
              <a:rPr lang="en-GB" dirty="0" smtClean="0"/>
              <a:t> </a:t>
            </a:r>
            <a:r>
              <a:rPr lang="en-GB" dirty="0" err="1" smtClean="0"/>
              <a:t>arcu</a:t>
            </a:r>
            <a:r>
              <a:rPr lang="en-GB" dirty="0" smtClean="0"/>
              <a:t> </a:t>
            </a:r>
            <a:r>
              <a:rPr lang="en-GB" dirty="0" err="1" smtClean="0"/>
              <a:t>posuere</a:t>
            </a:r>
            <a:r>
              <a:rPr lang="en-GB" dirty="0" smtClean="0"/>
              <a:t>, a </a:t>
            </a:r>
            <a:r>
              <a:rPr lang="en-GB" dirty="0" err="1" smtClean="0"/>
              <a:t>facilisis</a:t>
            </a:r>
            <a:r>
              <a:rPr lang="en-GB" dirty="0" smtClean="0"/>
              <a:t> </a:t>
            </a:r>
            <a:r>
              <a:rPr lang="en-GB" dirty="0" err="1" smtClean="0"/>
              <a:t>libero</a:t>
            </a:r>
            <a:r>
              <a:rPr lang="en-GB" dirty="0" smtClean="0"/>
              <a:t> </a:t>
            </a:r>
            <a:r>
              <a:rPr lang="en-GB" dirty="0" err="1" smtClean="0"/>
              <a:t>aliquet</a:t>
            </a:r>
            <a:r>
              <a:rPr lang="en-GB" dirty="0" smtClean="0"/>
              <a:t>. </a:t>
            </a:r>
            <a:r>
              <a:rPr lang="en-GB" dirty="0" err="1" smtClean="0"/>
              <a:t>Aliquam</a:t>
            </a:r>
            <a:r>
              <a:rPr lang="en-GB" dirty="0" smtClean="0"/>
              <a:t> </a:t>
            </a:r>
            <a:r>
              <a:rPr lang="en-GB" dirty="0" err="1" smtClean="0"/>
              <a:t>varius</a:t>
            </a:r>
            <a:r>
              <a:rPr lang="en-GB" dirty="0" smtClean="0"/>
              <a:t> </a:t>
            </a:r>
            <a:r>
              <a:rPr lang="en-GB" dirty="0" err="1" smtClean="0"/>
              <a:t>congue</a:t>
            </a:r>
            <a:r>
              <a:rPr lang="en-GB" dirty="0" smtClean="0"/>
              <a:t> magna vitae </a:t>
            </a:r>
            <a:r>
              <a:rPr lang="en-GB" dirty="0" err="1" smtClean="0"/>
              <a:t>dapibus</a:t>
            </a:r>
            <a:r>
              <a:rPr lang="en-GB" dirty="0" smtClean="0"/>
              <a:t>. </a:t>
            </a:r>
            <a:r>
              <a:rPr lang="en-GB" dirty="0" err="1" smtClean="0"/>
              <a:t>Aliquam</a:t>
            </a:r>
            <a:r>
              <a:rPr lang="en-GB" dirty="0" smtClean="0"/>
              <a:t> </a:t>
            </a:r>
            <a:r>
              <a:rPr lang="en-GB" dirty="0" err="1" smtClean="0"/>
              <a:t>tincidunt</a:t>
            </a:r>
            <a:r>
              <a:rPr lang="en-GB" dirty="0" smtClean="0"/>
              <a:t> </a:t>
            </a:r>
            <a:r>
              <a:rPr lang="en-GB" dirty="0" err="1" smtClean="0"/>
              <a:t>consequat</a:t>
            </a:r>
            <a:r>
              <a:rPr lang="en-GB" dirty="0" smtClean="0"/>
              <a:t> </a:t>
            </a:r>
            <a:r>
              <a:rPr lang="en-GB" dirty="0" err="1" smtClean="0"/>
              <a:t>orci</a:t>
            </a:r>
            <a:r>
              <a:rPr lang="en-GB" dirty="0" smtClean="0"/>
              <a:t>, </a:t>
            </a:r>
            <a:r>
              <a:rPr lang="en-GB" dirty="0" err="1" smtClean="0"/>
              <a:t>sed</a:t>
            </a:r>
            <a:r>
              <a:rPr lang="en-GB" dirty="0" smtClean="0"/>
              <a:t> </a:t>
            </a:r>
            <a:r>
              <a:rPr lang="en-GB" dirty="0" err="1" smtClean="0"/>
              <a:t>euismod</a:t>
            </a:r>
            <a:r>
              <a:rPr lang="en-GB" dirty="0" smtClean="0"/>
              <a:t> </a:t>
            </a:r>
            <a:r>
              <a:rPr lang="en-GB" dirty="0" err="1" smtClean="0"/>
              <a:t>neque</a:t>
            </a:r>
            <a:r>
              <a:rPr lang="en-GB" dirty="0" smtClean="0"/>
              <a:t> </a:t>
            </a:r>
            <a:r>
              <a:rPr lang="en-GB" dirty="0" err="1" smtClean="0"/>
              <a:t>tincidunt</a:t>
            </a:r>
            <a:r>
              <a:rPr lang="en-GB" dirty="0" smtClean="0"/>
              <a:t> et. </a:t>
            </a:r>
            <a:r>
              <a:rPr lang="en-GB" dirty="0" err="1" smtClean="0"/>
              <a:t>Phasellus</a:t>
            </a:r>
            <a:r>
              <a:rPr lang="en-GB" dirty="0" smtClean="0"/>
              <a:t> </a:t>
            </a:r>
            <a:r>
              <a:rPr lang="en-GB" dirty="0" err="1" smtClean="0"/>
              <a:t>iaculis</a:t>
            </a:r>
            <a:r>
              <a:rPr lang="en-GB" dirty="0" smtClean="0"/>
              <a:t> id dui </a:t>
            </a:r>
            <a:r>
              <a:rPr lang="en-GB" dirty="0" err="1" smtClean="0"/>
              <a:t>ornare</a:t>
            </a:r>
            <a:r>
              <a:rPr lang="en-GB" dirty="0" smtClean="0"/>
              <a:t> </a:t>
            </a:r>
            <a:r>
              <a:rPr lang="en-GB" dirty="0" err="1" smtClean="0"/>
              <a:t>volutpat</a:t>
            </a:r>
            <a:r>
              <a:rPr lang="en-GB" dirty="0" smtClean="0"/>
              <a:t>. </a:t>
            </a:r>
            <a:r>
              <a:rPr lang="en-GB" dirty="0" err="1" smtClean="0"/>
              <a:t>Quisque</a:t>
            </a:r>
            <a:r>
              <a:rPr lang="en-GB" dirty="0" smtClean="0"/>
              <a:t> </a:t>
            </a:r>
            <a:r>
              <a:rPr lang="en-GB" dirty="0" err="1" smtClean="0"/>
              <a:t>fermentum</a:t>
            </a:r>
            <a:r>
              <a:rPr lang="en-GB" dirty="0" smtClean="0"/>
              <a:t> ac </a:t>
            </a:r>
            <a:r>
              <a:rPr lang="en-GB" dirty="0" err="1" smtClean="0"/>
              <a:t>sem</a:t>
            </a:r>
            <a:r>
              <a:rPr lang="en-GB" dirty="0" smtClean="0"/>
              <a:t> </a:t>
            </a:r>
            <a:r>
              <a:rPr lang="en-GB" dirty="0" err="1" smtClean="0"/>
              <a:t>sed</a:t>
            </a:r>
            <a:r>
              <a:rPr lang="en-GB" dirty="0" smtClean="0"/>
              <a:t> </a:t>
            </a:r>
            <a:r>
              <a:rPr lang="en-GB" dirty="0" err="1" smtClean="0"/>
              <a:t>luctus</a:t>
            </a:r>
            <a:r>
              <a:rPr lang="en-GB" dirty="0" smtClean="0"/>
              <a:t>. </a:t>
            </a:r>
            <a:r>
              <a:rPr lang="en-GB" dirty="0" err="1" smtClean="0"/>
              <a:t>Phasellus</a:t>
            </a:r>
            <a:r>
              <a:rPr lang="en-GB" dirty="0" smtClean="0"/>
              <a:t> </a:t>
            </a:r>
            <a:r>
              <a:rPr lang="en-GB" dirty="0" err="1" smtClean="0"/>
              <a:t>interdum</a:t>
            </a:r>
            <a:r>
              <a:rPr lang="en-GB" dirty="0" smtClean="0"/>
              <a:t> </a:t>
            </a:r>
            <a:r>
              <a:rPr lang="en-GB" dirty="0" err="1" smtClean="0"/>
              <a:t>ipsum</a:t>
            </a:r>
            <a:r>
              <a:rPr lang="en-GB" dirty="0" smtClean="0"/>
              <a:t> </a:t>
            </a:r>
            <a:r>
              <a:rPr lang="en-GB" dirty="0" err="1" smtClean="0"/>
              <a:t>mauris</a:t>
            </a:r>
            <a:r>
              <a:rPr lang="en-GB" dirty="0" smtClean="0"/>
              <a:t>, a </a:t>
            </a:r>
            <a:r>
              <a:rPr lang="en-GB" dirty="0" err="1" smtClean="0"/>
              <a:t>adipiscing</a:t>
            </a:r>
            <a:r>
              <a:rPr lang="en-GB" dirty="0" smtClean="0"/>
              <a:t> </a:t>
            </a:r>
            <a:r>
              <a:rPr lang="en-GB" dirty="0" err="1" smtClean="0"/>
              <a:t>lectus</a:t>
            </a:r>
            <a:r>
              <a:rPr lang="en-GB" dirty="0" smtClean="0"/>
              <a:t> </a:t>
            </a:r>
            <a:r>
              <a:rPr lang="en-GB" dirty="0" err="1" smtClean="0"/>
              <a:t>condimentum</a:t>
            </a:r>
            <a:r>
              <a:rPr lang="en-GB" dirty="0" smtClean="0"/>
              <a:t> </a:t>
            </a:r>
            <a:r>
              <a:rPr lang="en-GB" dirty="0" err="1" smtClean="0"/>
              <a:t>auctor</a:t>
            </a:r>
            <a:r>
              <a:rPr lang="en-GB" dirty="0" smtClean="0"/>
              <a:t>. In </a:t>
            </a:r>
            <a:r>
              <a:rPr lang="en-GB" dirty="0" err="1" smtClean="0"/>
              <a:t>varius</a:t>
            </a:r>
            <a:r>
              <a:rPr lang="en-GB" dirty="0" smtClean="0"/>
              <a:t> </a:t>
            </a:r>
            <a:r>
              <a:rPr lang="en-GB" dirty="0" err="1" smtClean="0"/>
              <a:t>nibh</a:t>
            </a:r>
            <a:r>
              <a:rPr lang="en-GB" dirty="0" smtClean="0"/>
              <a:t> </a:t>
            </a:r>
            <a:r>
              <a:rPr lang="en-GB" dirty="0" err="1" smtClean="0"/>
              <a:t>rutrum</a:t>
            </a:r>
            <a:r>
              <a:rPr lang="en-GB" dirty="0" smtClean="0"/>
              <a:t> </a:t>
            </a:r>
            <a:br>
              <a:rPr lang="en-GB" dirty="0" smtClean="0"/>
            </a:br>
            <a:r>
              <a:rPr lang="en-GB" dirty="0" err="1" smtClean="0"/>
              <a:t>imperdiet</a:t>
            </a:r>
            <a:r>
              <a:rPr lang="en-GB" dirty="0" smtClean="0"/>
              <a:t> </a:t>
            </a:r>
            <a:r>
              <a:rPr lang="en-GB" dirty="0" err="1" smtClean="0"/>
              <a:t>hendrerit</a:t>
            </a:r>
            <a:r>
              <a:rPr lang="en-GB" dirty="0" smtClean="0"/>
              <a:t>. </a:t>
            </a:r>
          </a:p>
          <a:p>
            <a:pPr lvl="0"/>
            <a:r>
              <a:rPr lang="en-GB" dirty="0" err="1" smtClean="0"/>
              <a:t>Nunc</a:t>
            </a:r>
            <a:r>
              <a:rPr lang="en-GB" dirty="0" smtClean="0"/>
              <a:t> </a:t>
            </a:r>
            <a:r>
              <a:rPr lang="en-GB" dirty="0" err="1" smtClean="0"/>
              <a:t>pharetra</a:t>
            </a:r>
            <a:r>
              <a:rPr lang="en-GB" dirty="0" smtClean="0"/>
              <a:t> </a:t>
            </a:r>
            <a:r>
              <a:rPr lang="en-GB" dirty="0" err="1" smtClean="0"/>
              <a:t>massa</a:t>
            </a:r>
            <a:r>
              <a:rPr lang="en-GB" dirty="0" smtClean="0"/>
              <a:t> sit </a:t>
            </a:r>
            <a:r>
              <a:rPr lang="en-GB" dirty="0" err="1" smtClean="0"/>
              <a:t>amet</a:t>
            </a:r>
            <a:r>
              <a:rPr lang="en-GB" dirty="0" smtClean="0"/>
              <a:t> </a:t>
            </a:r>
            <a:r>
              <a:rPr lang="en-GB" dirty="0" err="1" smtClean="0"/>
              <a:t>nunc</a:t>
            </a:r>
            <a:r>
              <a:rPr lang="en-GB" dirty="0" smtClean="0"/>
              <a:t> </a:t>
            </a:r>
            <a:r>
              <a:rPr lang="en-GB" dirty="0" err="1" smtClean="0"/>
              <a:t>sodales</a:t>
            </a:r>
            <a:r>
              <a:rPr lang="en-GB" dirty="0" smtClean="0"/>
              <a:t>, </a:t>
            </a:r>
            <a:r>
              <a:rPr lang="en-GB" dirty="0" err="1" smtClean="0"/>
              <a:t>pretium</a:t>
            </a:r>
            <a:r>
              <a:rPr lang="en-GB" dirty="0" smtClean="0"/>
              <a:t> </a:t>
            </a:r>
            <a:r>
              <a:rPr lang="en-GB" dirty="0" err="1" smtClean="0"/>
              <a:t>elementum</a:t>
            </a:r>
            <a:r>
              <a:rPr lang="en-GB" dirty="0" smtClean="0"/>
              <a:t> </a:t>
            </a:r>
            <a:r>
              <a:rPr lang="en-GB" dirty="0" err="1" smtClean="0"/>
              <a:t>diam</a:t>
            </a:r>
            <a:r>
              <a:rPr lang="en-GB" dirty="0" smtClean="0"/>
              <a:t> </a:t>
            </a:r>
            <a:r>
              <a:rPr lang="en-GB" dirty="0" err="1" smtClean="0"/>
              <a:t>elementum</a:t>
            </a:r>
            <a:r>
              <a:rPr lang="en-GB" dirty="0" smtClean="0"/>
              <a:t>. </a:t>
            </a:r>
            <a:r>
              <a:rPr lang="en-GB" dirty="0" err="1" smtClean="0"/>
              <a:t>Nulla</a:t>
            </a:r>
            <a:r>
              <a:rPr lang="en-GB" dirty="0" smtClean="0"/>
              <a:t> </a:t>
            </a:r>
            <a:r>
              <a:rPr lang="en-GB" dirty="0" err="1" smtClean="0"/>
              <a:t>laoreet</a:t>
            </a:r>
            <a:r>
              <a:rPr lang="en-GB" dirty="0" smtClean="0"/>
              <a:t> </a:t>
            </a:r>
            <a:r>
              <a:rPr lang="en-GB" dirty="0" err="1" smtClean="0"/>
              <a:t>vel</a:t>
            </a:r>
            <a:r>
              <a:rPr lang="en-GB" dirty="0" smtClean="0"/>
              <a:t> ligula a </a:t>
            </a:r>
            <a:r>
              <a:rPr lang="en-GB" dirty="0" err="1" smtClean="0"/>
              <a:t>mattis</a:t>
            </a:r>
            <a:r>
              <a:rPr lang="en-GB" dirty="0" smtClean="0"/>
              <a:t>. </a:t>
            </a:r>
            <a:r>
              <a:rPr lang="en-GB" dirty="0" err="1" smtClean="0"/>
              <a:t>Nunc</a:t>
            </a:r>
            <a:r>
              <a:rPr lang="en-GB" dirty="0" smtClean="0"/>
              <a:t> </a:t>
            </a:r>
            <a:r>
              <a:rPr lang="en-GB" dirty="0" err="1" smtClean="0"/>
              <a:t>vel</a:t>
            </a:r>
            <a:r>
              <a:rPr lang="en-GB" dirty="0" smtClean="0"/>
              <a:t> </a:t>
            </a:r>
            <a:r>
              <a:rPr lang="en-GB" dirty="0" err="1" smtClean="0"/>
              <a:t>urna</a:t>
            </a:r>
            <a:r>
              <a:rPr lang="en-GB" dirty="0" smtClean="0"/>
              <a:t> </a:t>
            </a:r>
            <a:r>
              <a:rPr lang="en-GB" dirty="0" err="1" smtClean="0"/>
              <a:t>tincidunt</a:t>
            </a:r>
            <a:r>
              <a:rPr lang="en-GB" dirty="0" smtClean="0"/>
              <a:t>, </a:t>
            </a:r>
            <a:r>
              <a:rPr lang="en-GB" dirty="0" err="1" smtClean="0"/>
              <a:t>porttitor</a:t>
            </a:r>
            <a:r>
              <a:rPr lang="en-GB" dirty="0" smtClean="0"/>
              <a:t> ligula </a:t>
            </a:r>
            <a:r>
              <a:rPr lang="en-GB" dirty="0" err="1" smtClean="0"/>
              <a:t>eu</a:t>
            </a:r>
            <a:r>
              <a:rPr lang="en-GB" dirty="0" smtClean="0"/>
              <a:t>, </a:t>
            </a:r>
            <a:r>
              <a:rPr lang="en-GB" dirty="0" err="1" smtClean="0"/>
              <a:t>ullamcorper</a:t>
            </a:r>
            <a:r>
              <a:rPr lang="en-GB" dirty="0" smtClean="0"/>
              <a:t> </a:t>
            </a:r>
            <a:r>
              <a:rPr lang="en-GB" dirty="0" err="1" smtClean="0"/>
              <a:t>orci</a:t>
            </a:r>
            <a:r>
              <a:rPr lang="en-GB" dirty="0" smtClean="0"/>
              <a:t>. </a:t>
            </a:r>
            <a:r>
              <a:rPr lang="en-GB" dirty="0" err="1" smtClean="0"/>
              <a:t>Nunc</a:t>
            </a:r>
            <a:r>
              <a:rPr lang="en-GB" dirty="0" smtClean="0"/>
              <a:t> </a:t>
            </a:r>
            <a:r>
              <a:rPr lang="en-GB" dirty="0" err="1" smtClean="0"/>
              <a:t>mauris</a:t>
            </a:r>
            <a:r>
              <a:rPr lang="en-GB" dirty="0" smtClean="0"/>
              <a:t> dui, </a:t>
            </a:r>
            <a:r>
              <a:rPr lang="en-GB" dirty="0" err="1" smtClean="0"/>
              <a:t>imperdiet</a:t>
            </a:r>
            <a:r>
              <a:rPr lang="en-GB" dirty="0" smtClean="0"/>
              <a:t> non </a:t>
            </a:r>
            <a:r>
              <a:rPr lang="en-GB" dirty="0" err="1" smtClean="0"/>
              <a:t>suscipit</a:t>
            </a:r>
            <a:r>
              <a:rPr lang="en-GB" dirty="0" smtClean="0"/>
              <a:t> </a:t>
            </a:r>
            <a:r>
              <a:rPr lang="en-GB" dirty="0" err="1" smtClean="0"/>
              <a:t>sed</a:t>
            </a:r>
            <a:r>
              <a:rPr lang="en-GB" dirty="0" smtClean="0"/>
              <a:t>, </a:t>
            </a:r>
            <a:r>
              <a:rPr lang="en-GB" dirty="0" err="1" smtClean="0"/>
              <a:t>faucibus</a:t>
            </a:r>
            <a:r>
              <a:rPr lang="en-GB" dirty="0" smtClean="0"/>
              <a:t> </a:t>
            </a:r>
            <a:r>
              <a:rPr lang="en-GB" dirty="0" err="1" smtClean="0"/>
              <a:t>eu</a:t>
            </a:r>
            <a:r>
              <a:rPr lang="en-GB" dirty="0" smtClean="0"/>
              <a:t> mi </a:t>
            </a:r>
            <a:r>
              <a:rPr lang="en-GB" dirty="0" err="1" smtClean="0"/>
              <a:t>condimentum</a:t>
            </a:r>
            <a:r>
              <a:rPr lang="en-GB" dirty="0" smtClean="0"/>
              <a:t> </a:t>
            </a:r>
            <a:r>
              <a:rPr lang="en-GB" dirty="0" err="1" smtClean="0"/>
              <a:t>auctor</a:t>
            </a:r>
            <a:r>
              <a:rPr lang="en-GB" dirty="0" smtClean="0"/>
              <a:t>. </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3758" y="4773083"/>
            <a:ext cx="1321573" cy="206913"/>
          </a:xfrm>
          <a:prstGeom prst="rect">
            <a:avLst/>
          </a:prstGeom>
        </p:spPr>
      </p:pic>
    </p:spTree>
    <p:extLst>
      <p:ext uri="{BB962C8B-B14F-4D97-AF65-F5344CB8AC3E}">
        <p14:creationId xmlns:p14="http://schemas.microsoft.com/office/powerpoint/2010/main" val="988079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5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039559"/>
      </p:ext>
    </p:extLst>
  </p:cSld>
  <p:clrMapOvr>
    <a:masterClrMapping/>
  </p:clrMapOvr>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26_Custom Layout">
    <p:bg>
      <p:bgPr>
        <a:solidFill>
          <a:schemeClr val="bg1"/>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853494229"/>
      </p:ext>
    </p:extLst>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7_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3672147"/>
      </p:ext>
    </p:extLst>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6848"/>
          <a:stretch/>
        </p:blipFill>
        <p:spPr>
          <a:xfrm>
            <a:off x="1" y="0"/>
            <a:ext cx="9205892" cy="5143500"/>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89" y="1"/>
            <a:ext cx="9134545" cy="5143499"/>
          </a:xfrm>
          <a:prstGeom prst="rect">
            <a:avLst/>
          </a:prstGeom>
        </p:spPr>
      </p:pic>
    </p:spTree>
    <p:extLst>
      <p:ext uri="{BB962C8B-B14F-4D97-AF65-F5344CB8AC3E}">
        <p14:creationId xmlns:p14="http://schemas.microsoft.com/office/powerpoint/2010/main" val="2182315050"/>
      </p:ext>
    </p:extLst>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07334"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9" name="Title 1"/>
          <p:cNvSpPr>
            <a:spLocks noGrp="1"/>
          </p:cNvSpPr>
          <p:nvPr>
            <p:ph type="ctrTitle" hasCustomPrompt="1"/>
          </p:nvPr>
        </p:nvSpPr>
        <p:spPr>
          <a:xfrm>
            <a:off x="457200" y="51199"/>
            <a:ext cx="8001000" cy="482201"/>
          </a:xfrm>
        </p:spPr>
        <p:txBody>
          <a:bodyPr/>
          <a:lstStyle/>
          <a:p>
            <a:r>
              <a:rPr lang="en-US" dirty="0" smtClean="0"/>
              <a:t>CLICK TO EDIT MASTER TITLE STYLE</a:t>
            </a:r>
            <a:endParaRPr lang="en-US" dirty="0"/>
          </a:p>
        </p:txBody>
      </p:sp>
      <p:sp>
        <p:nvSpPr>
          <p:cNvPr id="11" name="Text Placeholder 10"/>
          <p:cNvSpPr>
            <a:spLocks noGrp="1"/>
          </p:cNvSpPr>
          <p:nvPr>
            <p:ph type="body" sz="quarter" idx="10"/>
          </p:nvPr>
        </p:nvSpPr>
        <p:spPr>
          <a:xfrm>
            <a:off x="457200" y="673100"/>
            <a:ext cx="8077200" cy="914400"/>
          </a:xfrm>
        </p:spPr>
        <p:txBody>
          <a:body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67769897"/>
      </p:ext>
    </p:extLst>
  </p:cSld>
  <p:clrMapOvr>
    <a:masterClrMapping/>
  </p:clrMapOvr>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1853762863"/>
      </p:ext>
    </p:extLst>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2980754"/>
      </p:ext>
    </p:extLst>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6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952266708"/>
      </p:ext>
    </p:extLst>
  </p:cSld>
  <p:clrMapOvr>
    <a:masterClrMapping/>
  </p:clrMapOvr>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532293"/>
      </p:ext>
    </p:extLst>
  </p:cSld>
  <p:clrMapOvr>
    <a:masterClrMapping/>
  </p:clrMapOvr>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7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75597324"/>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Heavy 2 - Centred short text">
    <p:bg>
      <p:bgPr>
        <a:solidFill>
          <a:schemeClr val="tx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685800" y="1817263"/>
            <a:ext cx="7772400" cy="427760"/>
          </a:xfrm>
          <a:prstGeom prst="rect">
            <a:avLst/>
          </a:prstGeom>
        </p:spPr>
        <p:txBody>
          <a:bodyPr vert="horz" lIns="91318" tIns="45660" rIns="91318" bIns="45660" anchor="t"/>
          <a:lstStyle>
            <a:lvl1pPr marL="0" indent="0" algn="l">
              <a:spcBef>
                <a:spcPts val="0"/>
              </a:spcBef>
              <a:buNone/>
              <a:defRPr sz="2400" b="0" i="0" baseline="0">
                <a:solidFill>
                  <a:schemeClr val="tx2"/>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Short text. Etihad </a:t>
            </a:r>
            <a:r>
              <a:rPr lang="en-GB" dirty="0" err="1" smtClean="0"/>
              <a:t>Altis</a:t>
            </a:r>
            <a:r>
              <a:rPr lang="en-GB" dirty="0" smtClean="0"/>
              <a:t> Book 24pt heading</a:t>
            </a:r>
          </a:p>
        </p:txBody>
      </p:sp>
      <p:pic>
        <p:nvPicPr>
          <p:cNvPr id="11" name="Picture 10" descr="Etihad_logo.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762757" y="-6350"/>
            <a:ext cx="1988510" cy="895350"/>
          </a:xfrm>
          <a:prstGeom prst="rect">
            <a:avLst/>
          </a:prstGeom>
        </p:spPr>
      </p:pic>
      <p:sp>
        <p:nvSpPr>
          <p:cNvPr id="13" name="Text Placeholder 2"/>
          <p:cNvSpPr>
            <a:spLocks noGrp="1"/>
          </p:cNvSpPr>
          <p:nvPr>
            <p:ph type="body" sz="quarter" idx="12" hasCustomPrompt="1"/>
          </p:nvPr>
        </p:nvSpPr>
        <p:spPr>
          <a:xfrm>
            <a:off x="685801" y="2260601"/>
            <a:ext cx="7131050" cy="1441450"/>
          </a:xfrm>
          <a:prstGeom prst="rect">
            <a:avLst/>
          </a:prstGeom>
        </p:spPr>
        <p:txBody>
          <a:bodyPr vert="horz" lIns="91318" tIns="45660" rIns="91318" bIns="45660"/>
          <a:lstStyle>
            <a:lvl1pPr marL="0" indent="0" algn="l">
              <a:lnSpc>
                <a:spcPct val="120000"/>
              </a:lnSpc>
              <a:spcAft>
                <a:spcPts val="800"/>
              </a:spcAft>
              <a:buFont typeface="Arial"/>
              <a:buNone/>
              <a:defRPr sz="1600" b="0" i="0" baseline="0">
                <a:solidFill>
                  <a:srgbClr val="787D77"/>
                </a:solidFill>
                <a:latin typeface="EtihadAltis-Light"/>
                <a:cs typeface="EtihadAltis-Light"/>
              </a:defRPr>
            </a:lvl1pPr>
            <a:lvl2pPr marL="456524" indent="0" algn="l">
              <a:buNone/>
              <a:defRPr sz="1100" b="0" i="0">
                <a:solidFill>
                  <a:srgbClr val="B3B4B8"/>
                </a:solidFill>
                <a:latin typeface="Georgia"/>
                <a:cs typeface="Georgia"/>
              </a:defRPr>
            </a:lvl2pPr>
            <a:lvl3pPr marL="913092" indent="0" algn="l">
              <a:buNone/>
              <a:defRPr sz="1100" b="0" i="0">
                <a:solidFill>
                  <a:srgbClr val="B3B4B8"/>
                </a:solidFill>
                <a:latin typeface="Georgia"/>
                <a:cs typeface="Georgia"/>
              </a:defRPr>
            </a:lvl3pPr>
            <a:lvl4pPr marL="1369630" indent="0" algn="l">
              <a:buNone/>
              <a:defRPr sz="1100" b="0" i="0">
                <a:solidFill>
                  <a:srgbClr val="B3B4B8"/>
                </a:solidFill>
                <a:latin typeface="Georgia"/>
                <a:cs typeface="Georgia"/>
              </a:defRPr>
            </a:lvl4pPr>
            <a:lvl5pPr marL="1826183" indent="0" algn="l">
              <a:buNone/>
              <a:defRPr sz="1100" b="0" i="0">
                <a:solidFill>
                  <a:srgbClr val="B3B4B8"/>
                </a:solidFill>
                <a:latin typeface="Georgia"/>
                <a:cs typeface="Georgia"/>
              </a:defRPr>
            </a:lvl5pPr>
          </a:lstStyle>
          <a:p>
            <a:pPr lvl="0"/>
            <a:r>
              <a:rPr lang="en-GB" dirty="0" smtClean="0"/>
              <a:t>Under 250 characters </a:t>
            </a:r>
            <a:r>
              <a:rPr lang="en-GB" dirty="0" err="1" smtClean="0"/>
              <a:t>centered</a:t>
            </a:r>
            <a:r>
              <a:rPr lang="en-GB" dirty="0" smtClean="0"/>
              <a:t> on page. Etihad </a:t>
            </a:r>
            <a:r>
              <a:rPr lang="en-GB" dirty="0" err="1" smtClean="0"/>
              <a:t>Altis</a:t>
            </a:r>
            <a:r>
              <a:rPr lang="en-GB" dirty="0" smtClean="0"/>
              <a:t> Light 16pt, 1.2 line spacing in Etihad </a:t>
            </a:r>
            <a:r>
              <a:rPr lang="en-GB" dirty="0" err="1" smtClean="0"/>
              <a:t>Gray</a:t>
            </a:r>
            <a:r>
              <a:rPr lang="en-GB" dirty="0" smtClean="0"/>
              <a:t>, left-justified on page. </a:t>
            </a:r>
            <a:r>
              <a:rPr lang="en-GB" dirty="0" err="1" smtClean="0"/>
              <a:t>Consectetur</a:t>
            </a:r>
            <a:r>
              <a:rPr lang="en-GB" dirty="0" smtClean="0"/>
              <a:t> </a:t>
            </a:r>
            <a:r>
              <a:rPr lang="en-GB" dirty="0" err="1" smtClean="0"/>
              <a:t>donec</a:t>
            </a:r>
            <a:r>
              <a:rPr lang="en-GB" dirty="0" smtClean="0"/>
              <a:t> </a:t>
            </a:r>
            <a:r>
              <a:rPr lang="en-GB" dirty="0" err="1" smtClean="0"/>
              <a:t>varius</a:t>
            </a:r>
            <a:r>
              <a:rPr lang="en-GB" dirty="0" smtClean="0"/>
              <a:t> ante </a:t>
            </a:r>
            <a:r>
              <a:rPr lang="en-GB" dirty="0" err="1" smtClean="0"/>
              <a:t>eget</a:t>
            </a:r>
            <a:r>
              <a:rPr lang="en-GB" dirty="0" smtClean="0"/>
              <a:t> </a:t>
            </a:r>
            <a:r>
              <a:rPr lang="en-GB" dirty="0" err="1" smtClean="0"/>
              <a:t>arcu</a:t>
            </a:r>
            <a:r>
              <a:rPr lang="en-GB" dirty="0" smtClean="0"/>
              <a:t> </a:t>
            </a:r>
            <a:r>
              <a:rPr lang="en-GB" dirty="0" err="1" smtClean="0"/>
              <a:t>posuere</a:t>
            </a:r>
            <a:r>
              <a:rPr lang="en-GB" dirty="0" smtClean="0"/>
              <a:t>, a din </a:t>
            </a:r>
            <a:r>
              <a:rPr lang="en-GB" dirty="0" err="1" smtClean="0"/>
              <a:t>facilisis</a:t>
            </a:r>
            <a:r>
              <a:rPr lang="en-GB" dirty="0" smtClean="0"/>
              <a:t> </a:t>
            </a:r>
            <a:r>
              <a:rPr lang="en-GB" dirty="0" err="1" smtClean="0"/>
              <a:t>libero</a:t>
            </a:r>
            <a:r>
              <a:rPr lang="en-GB" dirty="0" smtClean="0"/>
              <a:t> </a:t>
            </a:r>
            <a:r>
              <a:rPr lang="en-GB" dirty="0" err="1" smtClean="0"/>
              <a:t>aliquet</a:t>
            </a:r>
            <a:r>
              <a:rPr lang="en-GB" dirty="0" smtClean="0"/>
              <a:t>. </a:t>
            </a:r>
            <a:r>
              <a:rPr lang="en-GB" dirty="0" err="1" smtClean="0"/>
              <a:t>Aliquam</a:t>
            </a:r>
            <a:r>
              <a:rPr lang="en-GB" dirty="0" smtClean="0"/>
              <a:t> </a:t>
            </a:r>
            <a:r>
              <a:rPr lang="en-GB" dirty="0" err="1" smtClean="0"/>
              <a:t>varius</a:t>
            </a:r>
            <a:r>
              <a:rPr lang="en-GB" dirty="0" smtClean="0"/>
              <a:t> </a:t>
            </a:r>
            <a:r>
              <a:rPr lang="en-GB" dirty="0" err="1" smtClean="0"/>
              <a:t>conque</a:t>
            </a:r>
            <a:r>
              <a:rPr lang="en-GB" dirty="0" smtClean="0"/>
              <a:t> magna </a:t>
            </a:r>
            <a:r>
              <a:rPr lang="en-GB" dirty="0" err="1" smtClean="0"/>
              <a:t>lorem</a:t>
            </a:r>
            <a:r>
              <a:rPr lang="en-GB" dirty="0" smtClean="0"/>
              <a:t> </a:t>
            </a:r>
            <a:r>
              <a:rPr lang="en-GB" dirty="0" err="1" smtClean="0"/>
              <a:t>ipsum</a:t>
            </a:r>
            <a:r>
              <a:rPr lang="en-GB" dirty="0" smtClean="0"/>
              <a:t> vitae </a:t>
            </a:r>
            <a:r>
              <a:rPr lang="en-GB" dirty="0" err="1" smtClean="0"/>
              <a:t>dapibus</a:t>
            </a:r>
            <a:r>
              <a:rPr lang="en-GB" dirty="0" smtClean="0"/>
              <a:t>.</a:t>
            </a:r>
          </a:p>
        </p:txBody>
      </p:sp>
      <p:sp>
        <p:nvSpPr>
          <p:cNvPr id="14" name="Slide Number Placeholder 2"/>
          <p:cNvSpPr txBox="1">
            <a:spLocks/>
          </p:cNvSpPr>
          <p:nvPr userDrawn="1"/>
        </p:nvSpPr>
        <p:spPr>
          <a:xfrm>
            <a:off x="7983564" y="4770663"/>
            <a:ext cx="995340" cy="273844"/>
          </a:xfrm>
          <a:prstGeom prst="rect">
            <a:avLst/>
          </a:prstGeom>
        </p:spPr>
        <p:txBody>
          <a:bodyPr lIns="91318" tIns="45660" rIns="91318" bIns="4566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375A4D64-EA2D-7142-81F9-ED3F288CDBDB}" type="slidenum">
              <a:rPr lang="en-US" sz="800" smtClean="0">
                <a:solidFill>
                  <a:srgbClr val="270015"/>
                </a:solidFill>
                <a:latin typeface="EtihadAltis-Book"/>
                <a:cs typeface="EtihadAltis-Book"/>
              </a:rPr>
              <a:pPr algn="r"/>
              <a:t>‹#›</a:t>
            </a:fld>
            <a:endParaRPr lang="en-US" sz="800" dirty="0">
              <a:solidFill>
                <a:srgbClr val="270015"/>
              </a:solidFill>
              <a:latin typeface="EtihadAltis-Book"/>
              <a:cs typeface="EtihadAltis-Book"/>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3758" y="4773083"/>
            <a:ext cx="1321573" cy="206913"/>
          </a:xfrm>
          <a:prstGeom prst="rect">
            <a:avLst/>
          </a:prstGeom>
        </p:spPr>
      </p:pic>
    </p:spTree>
    <p:extLst>
      <p:ext uri="{BB962C8B-B14F-4D97-AF65-F5344CB8AC3E}">
        <p14:creationId xmlns:p14="http://schemas.microsoft.com/office/powerpoint/2010/main" val="3774819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8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3909478"/>
      </p:ext>
    </p:extLst>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9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2194396354"/>
      </p:ext>
    </p:extLst>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20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3041129"/>
      </p:ext>
    </p:extLst>
  </p:cSld>
  <p:clrMapOvr>
    <a:masterClrMapping/>
  </p:clrMapOvr>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1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877533704"/>
      </p:ext>
    </p:extLst>
  </p:cSld>
  <p:clrMapOvr>
    <a:masterClrMapping/>
  </p:clrMapOvr>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2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9096991"/>
      </p:ext>
    </p:extLst>
  </p:cSld>
  <p:clrMapOvr>
    <a:masterClrMapping/>
  </p:clrMapOvr>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23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1108981286"/>
      </p:ext>
    </p:extLst>
  </p:cSld>
  <p:clrMapOvr>
    <a:masterClrMapping/>
  </p:clrMapOvr>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24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321892" y="2789501"/>
            <a:ext cx="8255652" cy="225876"/>
          </a:xfrm>
          <a:custGeom>
            <a:avLst/>
            <a:gdLst>
              <a:gd name="connsiteX0" fmla="*/ 0 w 7954027"/>
              <a:gd name="connsiteY0" fmla="*/ 0 h 225876"/>
              <a:gd name="connsiteX1" fmla="*/ 7954027 w 7954027"/>
              <a:gd name="connsiteY1" fmla="*/ 0 h 225876"/>
              <a:gd name="connsiteX2" fmla="*/ 7954027 w 7954027"/>
              <a:gd name="connsiteY2" fmla="*/ 225876 h 225876"/>
              <a:gd name="connsiteX3" fmla="*/ 0 w 7954027"/>
              <a:gd name="connsiteY3" fmla="*/ 225876 h 225876"/>
              <a:gd name="connsiteX4" fmla="*/ 0 w 7954027"/>
              <a:gd name="connsiteY4" fmla="*/ 0 h 225876"/>
              <a:gd name="connsiteX0" fmla="*/ 0 w 7954027"/>
              <a:gd name="connsiteY0" fmla="*/ 0 h 225876"/>
              <a:gd name="connsiteX1" fmla="*/ 7807977 w 7954027"/>
              <a:gd name="connsiteY1" fmla="*/ 3175 h 225876"/>
              <a:gd name="connsiteX2" fmla="*/ 7954027 w 7954027"/>
              <a:gd name="connsiteY2" fmla="*/ 225876 h 225876"/>
              <a:gd name="connsiteX3" fmla="*/ 0 w 7954027"/>
              <a:gd name="connsiteY3" fmla="*/ 225876 h 225876"/>
              <a:gd name="connsiteX4" fmla="*/ 0 w 7954027"/>
              <a:gd name="connsiteY4" fmla="*/ 0 h 225876"/>
              <a:gd name="connsiteX0" fmla="*/ 0 w 8112777"/>
              <a:gd name="connsiteY0" fmla="*/ 0 h 225876"/>
              <a:gd name="connsiteX1" fmla="*/ 7807977 w 8112777"/>
              <a:gd name="connsiteY1" fmla="*/ 3175 h 225876"/>
              <a:gd name="connsiteX2" fmla="*/ 8112777 w 8112777"/>
              <a:gd name="connsiteY2" fmla="*/ 225876 h 225876"/>
              <a:gd name="connsiteX3" fmla="*/ 0 w 8112777"/>
              <a:gd name="connsiteY3" fmla="*/ 225876 h 225876"/>
              <a:gd name="connsiteX4" fmla="*/ 0 w 8112777"/>
              <a:gd name="connsiteY4" fmla="*/ 0 h 225876"/>
              <a:gd name="connsiteX0" fmla="*/ 0 w 8112777"/>
              <a:gd name="connsiteY0" fmla="*/ 0 h 229051"/>
              <a:gd name="connsiteX1" fmla="*/ 7807977 w 8112777"/>
              <a:gd name="connsiteY1" fmla="*/ 3175 h 229051"/>
              <a:gd name="connsiteX2" fmla="*/ 8112777 w 8112777"/>
              <a:gd name="connsiteY2" fmla="*/ 225876 h 229051"/>
              <a:gd name="connsiteX3" fmla="*/ 171450 w 8112777"/>
              <a:gd name="connsiteY3" fmla="*/ 229051 h 229051"/>
              <a:gd name="connsiteX4" fmla="*/ 0 w 8112777"/>
              <a:gd name="connsiteY4" fmla="*/ 0 h 229051"/>
              <a:gd name="connsiteX0" fmla="*/ 0 w 8255652"/>
              <a:gd name="connsiteY0" fmla="*/ 0 h 225876"/>
              <a:gd name="connsiteX1" fmla="*/ 7950852 w 8255652"/>
              <a:gd name="connsiteY1" fmla="*/ 0 h 225876"/>
              <a:gd name="connsiteX2" fmla="*/ 8255652 w 8255652"/>
              <a:gd name="connsiteY2" fmla="*/ 222701 h 225876"/>
              <a:gd name="connsiteX3" fmla="*/ 314325 w 8255652"/>
              <a:gd name="connsiteY3" fmla="*/ 225876 h 225876"/>
              <a:gd name="connsiteX4" fmla="*/ 0 w 8255652"/>
              <a:gd name="connsiteY4" fmla="*/ 0 h 225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5652" h="225876">
                <a:moveTo>
                  <a:pt x="0" y="0"/>
                </a:moveTo>
                <a:lnTo>
                  <a:pt x="7950852" y="0"/>
                </a:lnTo>
                <a:lnTo>
                  <a:pt x="8255652" y="222701"/>
                </a:lnTo>
                <a:lnTo>
                  <a:pt x="314325" y="225876"/>
                </a:lnTo>
                <a:lnTo>
                  <a:pt x="0" y="0"/>
                </a:lnTo>
                <a:close/>
              </a:path>
            </a:pathLst>
          </a:custGeom>
          <a:solidFill>
            <a:srgbClr val="E9BF0E">
              <a:alpha val="1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dirty="0">
              <a:solidFill>
                <a:prstClr val="white"/>
              </a:solidFill>
            </a:endParaRPr>
          </a:p>
        </p:txBody>
      </p:sp>
      <p:sp>
        <p:nvSpPr>
          <p:cNvPr id="5"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lvl1pPr>
              <a:defRPr>
                <a:solidFill>
                  <a:srgbClr val="1B0D13"/>
                </a:solidFill>
              </a:defRPr>
            </a:lvl1pPr>
          </a:lstStyle>
          <a:p>
            <a:r>
              <a:rPr lang="en-US" dirty="0" smtClean="0"/>
              <a:t>CLICK TO EDIT MASTER TITLE STYLE</a:t>
            </a:r>
            <a:endParaRPr lang="en-US" dirty="0"/>
          </a:p>
        </p:txBody>
      </p:sp>
      <p:cxnSp>
        <p:nvCxnSpPr>
          <p:cNvPr id="12" name="Straight Connector 11"/>
          <p:cNvCxnSpPr/>
          <p:nvPr userDrawn="1"/>
        </p:nvCxnSpPr>
        <p:spPr>
          <a:xfrm>
            <a:off x="321253" y="2786325"/>
            <a:ext cx="7954027" cy="0"/>
          </a:xfrm>
          <a:prstGeom prst="line">
            <a:avLst/>
          </a:prstGeom>
          <a:ln w="19050">
            <a:solidFill>
              <a:srgbClr val="E9BF0E"/>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633042" y="3012201"/>
            <a:ext cx="7954027" cy="0"/>
          </a:xfrm>
          <a:prstGeom prst="line">
            <a:avLst/>
          </a:prstGeom>
          <a:ln w="19050">
            <a:solidFill>
              <a:srgbClr val="E9BF0E"/>
            </a:solidFill>
          </a:ln>
          <a:effectLst/>
        </p:spPr>
        <p:style>
          <a:lnRef idx="2">
            <a:schemeClr val="accent1"/>
          </a:lnRef>
          <a:fillRef idx="0">
            <a:schemeClr val="accent1"/>
          </a:fillRef>
          <a:effectRef idx="1">
            <a:schemeClr val="accent1"/>
          </a:effectRef>
          <a:fontRef idx="minor">
            <a:schemeClr val="tx1"/>
          </a:fontRef>
        </p:style>
      </p:cxnSp>
      <p:sp>
        <p:nvSpPr>
          <p:cNvPr id="14" name="Right Triangle 13"/>
          <p:cNvSpPr/>
          <p:nvPr userDrawn="1"/>
        </p:nvSpPr>
        <p:spPr>
          <a:xfrm>
            <a:off x="1064272"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dirty="0">
              <a:solidFill>
                <a:prstClr val="white"/>
              </a:solidFill>
            </a:endParaRPr>
          </a:p>
        </p:txBody>
      </p:sp>
      <p:sp>
        <p:nvSpPr>
          <p:cNvPr id="15" name="Right Triangle 14"/>
          <p:cNvSpPr/>
          <p:nvPr userDrawn="1"/>
        </p:nvSpPr>
        <p:spPr>
          <a:xfrm rot="10800000">
            <a:off x="3299472"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dirty="0">
              <a:solidFill>
                <a:prstClr val="white"/>
              </a:solidFill>
            </a:endParaRPr>
          </a:p>
        </p:txBody>
      </p:sp>
      <p:sp>
        <p:nvSpPr>
          <p:cNvPr id="16" name="Right Triangle 15"/>
          <p:cNvSpPr/>
          <p:nvPr userDrawn="1"/>
        </p:nvSpPr>
        <p:spPr>
          <a:xfrm>
            <a:off x="3401072"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dirty="0">
              <a:solidFill>
                <a:prstClr val="white"/>
              </a:solidFill>
            </a:endParaRPr>
          </a:p>
        </p:txBody>
      </p:sp>
      <p:sp>
        <p:nvSpPr>
          <p:cNvPr id="17" name="Right Triangle 16"/>
          <p:cNvSpPr/>
          <p:nvPr userDrawn="1"/>
        </p:nvSpPr>
        <p:spPr>
          <a:xfrm rot="10800000">
            <a:off x="5636272"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dirty="0">
              <a:solidFill>
                <a:prstClr val="white"/>
              </a:solidFill>
            </a:endParaRPr>
          </a:p>
        </p:txBody>
      </p:sp>
      <p:sp>
        <p:nvSpPr>
          <p:cNvPr id="18" name="Right Triangle 17"/>
          <p:cNvSpPr/>
          <p:nvPr userDrawn="1"/>
        </p:nvSpPr>
        <p:spPr>
          <a:xfrm>
            <a:off x="5732965"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dirty="0">
              <a:solidFill>
                <a:prstClr val="white"/>
              </a:solidFill>
            </a:endParaRPr>
          </a:p>
        </p:txBody>
      </p:sp>
      <p:sp>
        <p:nvSpPr>
          <p:cNvPr id="19" name="Right Triangle 18"/>
          <p:cNvSpPr/>
          <p:nvPr userDrawn="1"/>
        </p:nvSpPr>
        <p:spPr>
          <a:xfrm rot="10800000">
            <a:off x="7968165"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dirty="0">
              <a:solidFill>
                <a:prstClr val="white"/>
              </a:solidFill>
            </a:endParaRPr>
          </a:p>
        </p:txBody>
      </p:sp>
      <p:sp>
        <p:nvSpPr>
          <p:cNvPr id="20" name="Right Triangle 19"/>
          <p:cNvSpPr/>
          <p:nvPr userDrawn="1"/>
        </p:nvSpPr>
        <p:spPr>
          <a:xfrm rot="10800000">
            <a:off x="962774"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dirty="0">
              <a:solidFill>
                <a:prstClr val="white"/>
              </a:solidFill>
            </a:endParaRPr>
          </a:p>
        </p:txBody>
      </p:sp>
      <p:sp>
        <p:nvSpPr>
          <p:cNvPr id="21" name="Right Triangle 20"/>
          <p:cNvSpPr/>
          <p:nvPr userDrawn="1"/>
        </p:nvSpPr>
        <p:spPr>
          <a:xfrm>
            <a:off x="8066813"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dirty="0">
              <a:solidFill>
                <a:prstClr val="white"/>
              </a:solidFill>
            </a:endParaRPr>
          </a:p>
        </p:txBody>
      </p:sp>
      <p:sp>
        <p:nvSpPr>
          <p:cNvPr id="22" name="Rectangle 21"/>
          <p:cNvSpPr/>
          <p:nvPr userDrawn="1"/>
        </p:nvSpPr>
        <p:spPr>
          <a:xfrm>
            <a:off x="2017514" y="2806638"/>
            <a:ext cx="433132" cy="184666"/>
          </a:xfrm>
          <a:prstGeom prst="rect">
            <a:avLst/>
          </a:prstGeom>
          <a:solidFill>
            <a:schemeClr val="bg1">
              <a:alpha val="50000"/>
            </a:schemeClr>
          </a:solidFill>
        </p:spPr>
        <p:txBody>
          <a:bodyPr wrap="none" lIns="36000" tIns="36000" rIns="36000" bIns="36000" anchor="ctr">
            <a:noAutofit/>
          </a:bodyPr>
          <a:lstStyle/>
          <a:p>
            <a:pPr algn="ctr" defTabSz="457200"/>
            <a:r>
              <a:rPr lang="en-GB" sz="1000" dirty="0" smtClean="0">
                <a:solidFill>
                  <a:srgbClr val="615650"/>
                </a:solidFill>
                <a:latin typeface="Etihad Altis Book" charset="0"/>
                <a:ea typeface="Etihad Altis Book" charset="0"/>
                <a:cs typeface="Etihad Altis Book" charset="0"/>
              </a:rPr>
              <a:t>2017</a:t>
            </a:r>
            <a:endParaRPr lang="en-GB" sz="1000" dirty="0">
              <a:solidFill>
                <a:srgbClr val="615650"/>
              </a:solidFill>
            </a:endParaRPr>
          </a:p>
        </p:txBody>
      </p:sp>
      <p:sp>
        <p:nvSpPr>
          <p:cNvPr id="23" name="Rectangle 22"/>
          <p:cNvSpPr/>
          <p:nvPr userDrawn="1"/>
        </p:nvSpPr>
        <p:spPr>
          <a:xfrm>
            <a:off x="4347500" y="2806638"/>
            <a:ext cx="433132" cy="184666"/>
          </a:xfrm>
          <a:prstGeom prst="rect">
            <a:avLst/>
          </a:prstGeom>
          <a:solidFill>
            <a:schemeClr val="bg1">
              <a:alpha val="50000"/>
            </a:schemeClr>
          </a:solidFill>
        </p:spPr>
        <p:txBody>
          <a:bodyPr wrap="none" lIns="36000" tIns="36000" rIns="36000" bIns="36000" anchor="ctr">
            <a:noAutofit/>
          </a:bodyPr>
          <a:lstStyle/>
          <a:p>
            <a:pPr algn="ctr" defTabSz="457200"/>
            <a:r>
              <a:rPr lang="en-GB" sz="1000" dirty="0" smtClean="0">
                <a:solidFill>
                  <a:srgbClr val="615650"/>
                </a:solidFill>
                <a:latin typeface="Etihad Altis Book" charset="0"/>
                <a:ea typeface="Etihad Altis Book" charset="0"/>
                <a:cs typeface="Etihad Altis Book" charset="0"/>
              </a:rPr>
              <a:t>2018</a:t>
            </a:r>
            <a:endParaRPr lang="en-GB" sz="1000" dirty="0">
              <a:solidFill>
                <a:srgbClr val="615650"/>
              </a:solidFill>
            </a:endParaRPr>
          </a:p>
        </p:txBody>
      </p:sp>
      <p:sp>
        <p:nvSpPr>
          <p:cNvPr id="24" name="Rectangle 23"/>
          <p:cNvSpPr/>
          <p:nvPr userDrawn="1"/>
        </p:nvSpPr>
        <p:spPr>
          <a:xfrm>
            <a:off x="6697726" y="2806638"/>
            <a:ext cx="433132" cy="184666"/>
          </a:xfrm>
          <a:prstGeom prst="rect">
            <a:avLst/>
          </a:prstGeom>
          <a:solidFill>
            <a:schemeClr val="bg1">
              <a:alpha val="50000"/>
            </a:schemeClr>
          </a:solidFill>
        </p:spPr>
        <p:txBody>
          <a:bodyPr wrap="none" lIns="36000" tIns="36000" rIns="36000" bIns="36000" anchor="ctr">
            <a:noAutofit/>
          </a:bodyPr>
          <a:lstStyle/>
          <a:p>
            <a:pPr algn="ctr" defTabSz="457200"/>
            <a:r>
              <a:rPr lang="en-GB" sz="1000" dirty="0" smtClean="0">
                <a:solidFill>
                  <a:srgbClr val="615650"/>
                </a:solidFill>
                <a:latin typeface="Etihad Altis Book" charset="0"/>
                <a:ea typeface="Etihad Altis Book" charset="0"/>
                <a:cs typeface="Etihad Altis Book" charset="0"/>
              </a:rPr>
              <a:t>2019</a:t>
            </a:r>
            <a:endParaRPr lang="en-GB" sz="1000" dirty="0">
              <a:solidFill>
                <a:srgbClr val="615650"/>
              </a:solidFill>
            </a:endParaRPr>
          </a:p>
        </p:txBody>
      </p:sp>
    </p:spTree>
    <p:extLst>
      <p:ext uri="{BB962C8B-B14F-4D97-AF65-F5344CB8AC3E}">
        <p14:creationId xmlns:p14="http://schemas.microsoft.com/office/powerpoint/2010/main" val="2880457242"/>
      </p:ext>
    </p:extLst>
  </p:cSld>
  <p:clrMapOvr>
    <a:masterClrMapping/>
  </p:clrMapOvr>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9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lvl1pPr>
              <a:defRPr>
                <a:solidFill>
                  <a:srgbClr val="1B0D13"/>
                </a:solidFill>
              </a:defRPr>
            </a:lvl1pPr>
          </a:lstStyle>
          <a:p>
            <a:r>
              <a:rPr lang="en-US" dirty="0" smtClean="0"/>
              <a:t>CLICK TO EDIT MASTER TITLE STYLE</a:t>
            </a:r>
            <a:endParaRPr lang="en-US" dirty="0"/>
          </a:p>
        </p:txBody>
      </p:sp>
      <p:grpSp>
        <p:nvGrpSpPr>
          <p:cNvPr id="25" name="Group 24"/>
          <p:cNvGrpSpPr/>
          <p:nvPr userDrawn="1"/>
        </p:nvGrpSpPr>
        <p:grpSpPr>
          <a:xfrm>
            <a:off x="-1" y="2786321"/>
            <a:ext cx="9089441" cy="149576"/>
            <a:chOff x="-671470" y="2786325"/>
            <a:chExt cx="14184269" cy="233417"/>
          </a:xfrm>
        </p:grpSpPr>
        <p:grpSp>
          <p:nvGrpSpPr>
            <p:cNvPr id="26" name="Group 25"/>
            <p:cNvGrpSpPr/>
            <p:nvPr userDrawn="1"/>
          </p:nvGrpSpPr>
          <p:grpSpPr>
            <a:xfrm>
              <a:off x="-671470" y="2786325"/>
              <a:ext cx="14184269" cy="233417"/>
              <a:chOff x="-300786" y="2786325"/>
              <a:chExt cx="8887855" cy="233417"/>
            </a:xfrm>
          </p:grpSpPr>
          <p:sp>
            <p:nvSpPr>
              <p:cNvPr id="44" name="Rectangle 1"/>
              <p:cNvSpPr/>
              <p:nvPr userDrawn="1"/>
            </p:nvSpPr>
            <p:spPr>
              <a:xfrm>
                <a:off x="-300785" y="2788911"/>
                <a:ext cx="8882778" cy="230831"/>
              </a:xfrm>
              <a:custGeom>
                <a:avLst/>
                <a:gdLst>
                  <a:gd name="connsiteX0" fmla="*/ 0 w 7954027"/>
                  <a:gd name="connsiteY0" fmla="*/ 0 h 225876"/>
                  <a:gd name="connsiteX1" fmla="*/ 7954027 w 7954027"/>
                  <a:gd name="connsiteY1" fmla="*/ 0 h 225876"/>
                  <a:gd name="connsiteX2" fmla="*/ 7954027 w 7954027"/>
                  <a:gd name="connsiteY2" fmla="*/ 225876 h 225876"/>
                  <a:gd name="connsiteX3" fmla="*/ 0 w 7954027"/>
                  <a:gd name="connsiteY3" fmla="*/ 225876 h 225876"/>
                  <a:gd name="connsiteX4" fmla="*/ 0 w 7954027"/>
                  <a:gd name="connsiteY4" fmla="*/ 0 h 225876"/>
                  <a:gd name="connsiteX0" fmla="*/ 0 w 7954027"/>
                  <a:gd name="connsiteY0" fmla="*/ 0 h 225876"/>
                  <a:gd name="connsiteX1" fmla="*/ 7807977 w 7954027"/>
                  <a:gd name="connsiteY1" fmla="*/ 3175 h 225876"/>
                  <a:gd name="connsiteX2" fmla="*/ 7954027 w 7954027"/>
                  <a:gd name="connsiteY2" fmla="*/ 225876 h 225876"/>
                  <a:gd name="connsiteX3" fmla="*/ 0 w 7954027"/>
                  <a:gd name="connsiteY3" fmla="*/ 225876 h 225876"/>
                  <a:gd name="connsiteX4" fmla="*/ 0 w 7954027"/>
                  <a:gd name="connsiteY4" fmla="*/ 0 h 225876"/>
                  <a:gd name="connsiteX0" fmla="*/ 0 w 8112777"/>
                  <a:gd name="connsiteY0" fmla="*/ 0 h 225876"/>
                  <a:gd name="connsiteX1" fmla="*/ 7807977 w 8112777"/>
                  <a:gd name="connsiteY1" fmla="*/ 3175 h 225876"/>
                  <a:gd name="connsiteX2" fmla="*/ 8112777 w 8112777"/>
                  <a:gd name="connsiteY2" fmla="*/ 225876 h 225876"/>
                  <a:gd name="connsiteX3" fmla="*/ 0 w 8112777"/>
                  <a:gd name="connsiteY3" fmla="*/ 225876 h 225876"/>
                  <a:gd name="connsiteX4" fmla="*/ 0 w 8112777"/>
                  <a:gd name="connsiteY4" fmla="*/ 0 h 225876"/>
                  <a:gd name="connsiteX0" fmla="*/ 0 w 8112777"/>
                  <a:gd name="connsiteY0" fmla="*/ 0 h 229051"/>
                  <a:gd name="connsiteX1" fmla="*/ 7807977 w 8112777"/>
                  <a:gd name="connsiteY1" fmla="*/ 3175 h 229051"/>
                  <a:gd name="connsiteX2" fmla="*/ 8112777 w 8112777"/>
                  <a:gd name="connsiteY2" fmla="*/ 225876 h 229051"/>
                  <a:gd name="connsiteX3" fmla="*/ 171450 w 8112777"/>
                  <a:gd name="connsiteY3" fmla="*/ 229051 h 229051"/>
                  <a:gd name="connsiteX4" fmla="*/ 0 w 8112777"/>
                  <a:gd name="connsiteY4" fmla="*/ 0 h 229051"/>
                  <a:gd name="connsiteX0" fmla="*/ 0 w 8255652"/>
                  <a:gd name="connsiteY0" fmla="*/ 0 h 225876"/>
                  <a:gd name="connsiteX1" fmla="*/ 7950852 w 8255652"/>
                  <a:gd name="connsiteY1" fmla="*/ 0 h 225876"/>
                  <a:gd name="connsiteX2" fmla="*/ 8255652 w 8255652"/>
                  <a:gd name="connsiteY2" fmla="*/ 222701 h 225876"/>
                  <a:gd name="connsiteX3" fmla="*/ 314325 w 8255652"/>
                  <a:gd name="connsiteY3" fmla="*/ 225876 h 225876"/>
                  <a:gd name="connsiteX4" fmla="*/ 0 w 8255652"/>
                  <a:gd name="connsiteY4" fmla="*/ 0 h 225876"/>
                  <a:gd name="connsiteX0" fmla="*/ 0 w 8565560"/>
                  <a:gd name="connsiteY0" fmla="*/ 4955 h 230831"/>
                  <a:gd name="connsiteX1" fmla="*/ 8565560 w 8565560"/>
                  <a:gd name="connsiteY1" fmla="*/ 0 h 230831"/>
                  <a:gd name="connsiteX2" fmla="*/ 8255652 w 8565560"/>
                  <a:gd name="connsiteY2" fmla="*/ 227656 h 230831"/>
                  <a:gd name="connsiteX3" fmla="*/ 314325 w 8565560"/>
                  <a:gd name="connsiteY3" fmla="*/ 230831 h 230831"/>
                  <a:gd name="connsiteX4" fmla="*/ 0 w 8565560"/>
                  <a:gd name="connsiteY4" fmla="*/ 4955 h 230831"/>
                  <a:gd name="connsiteX0" fmla="*/ 0 w 8882778"/>
                  <a:gd name="connsiteY0" fmla="*/ 4955 h 230831"/>
                  <a:gd name="connsiteX1" fmla="*/ 8565560 w 8882778"/>
                  <a:gd name="connsiteY1" fmla="*/ 0 h 230831"/>
                  <a:gd name="connsiteX2" fmla="*/ 8882778 w 8882778"/>
                  <a:gd name="connsiteY2" fmla="*/ 222701 h 230831"/>
                  <a:gd name="connsiteX3" fmla="*/ 314325 w 8882778"/>
                  <a:gd name="connsiteY3" fmla="*/ 230831 h 230831"/>
                  <a:gd name="connsiteX4" fmla="*/ 0 w 8882778"/>
                  <a:gd name="connsiteY4" fmla="*/ 4955 h 230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2778" h="230831">
                    <a:moveTo>
                      <a:pt x="0" y="4955"/>
                    </a:moveTo>
                    <a:lnTo>
                      <a:pt x="8565560" y="0"/>
                    </a:lnTo>
                    <a:lnTo>
                      <a:pt x="8882778" y="222701"/>
                    </a:lnTo>
                    <a:lnTo>
                      <a:pt x="314325" y="230831"/>
                    </a:lnTo>
                    <a:lnTo>
                      <a:pt x="0" y="4955"/>
                    </a:lnTo>
                    <a:close/>
                  </a:path>
                </a:pathLst>
              </a:custGeom>
              <a:solidFill>
                <a:srgbClr val="E9BF0E">
                  <a:alpha val="1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cxnSp>
            <p:nvCxnSpPr>
              <p:cNvPr id="45" name="Straight Connector 44"/>
              <p:cNvCxnSpPr/>
              <p:nvPr userDrawn="1"/>
            </p:nvCxnSpPr>
            <p:spPr>
              <a:xfrm>
                <a:off x="-300786" y="2786325"/>
                <a:ext cx="8576065" cy="0"/>
              </a:xfrm>
              <a:prstGeom prst="line">
                <a:avLst/>
              </a:prstGeom>
              <a:ln w="12700">
                <a:solidFill>
                  <a:srgbClr val="E9BF0E"/>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44" idx="3"/>
              </p:cNvCxnSpPr>
              <p:nvPr userDrawn="1"/>
            </p:nvCxnSpPr>
            <p:spPr>
              <a:xfrm flipV="1">
                <a:off x="13540" y="3012205"/>
                <a:ext cx="8573529" cy="7537"/>
              </a:xfrm>
              <a:prstGeom prst="line">
                <a:avLst/>
              </a:prstGeom>
              <a:ln w="12700">
                <a:solidFill>
                  <a:srgbClr val="E9BF0E"/>
                </a:solidFill>
              </a:ln>
              <a:effectLst/>
            </p:spPr>
            <p:style>
              <a:lnRef idx="2">
                <a:schemeClr val="accent1"/>
              </a:lnRef>
              <a:fillRef idx="0">
                <a:schemeClr val="accent1"/>
              </a:fillRef>
              <a:effectRef idx="1">
                <a:schemeClr val="accent1"/>
              </a:effectRef>
              <a:fontRef idx="minor">
                <a:schemeClr val="tx1"/>
              </a:fontRef>
            </p:style>
          </p:cxnSp>
        </p:grpSp>
        <p:sp>
          <p:nvSpPr>
            <p:cNvPr id="27" name="Right Triangle 26"/>
            <p:cNvSpPr/>
            <p:nvPr userDrawn="1"/>
          </p:nvSpPr>
          <p:spPr>
            <a:xfrm>
              <a:off x="1064272"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28" name="Right Triangle 27"/>
            <p:cNvSpPr/>
            <p:nvPr userDrawn="1"/>
          </p:nvSpPr>
          <p:spPr>
            <a:xfrm rot="10800000">
              <a:off x="3299472"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29" name="Right Triangle 28"/>
            <p:cNvSpPr/>
            <p:nvPr userDrawn="1"/>
          </p:nvSpPr>
          <p:spPr>
            <a:xfrm>
              <a:off x="3401072"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30" name="Right Triangle 29"/>
            <p:cNvSpPr/>
            <p:nvPr userDrawn="1"/>
          </p:nvSpPr>
          <p:spPr>
            <a:xfrm rot="10800000">
              <a:off x="5636272"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31" name="Right Triangle 30"/>
            <p:cNvSpPr/>
            <p:nvPr userDrawn="1"/>
          </p:nvSpPr>
          <p:spPr>
            <a:xfrm>
              <a:off x="5732965"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32" name="Right Triangle 31"/>
            <p:cNvSpPr/>
            <p:nvPr userDrawn="1"/>
          </p:nvSpPr>
          <p:spPr>
            <a:xfrm rot="10800000">
              <a:off x="7968165"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33" name="Right Triangle 32"/>
            <p:cNvSpPr/>
            <p:nvPr userDrawn="1"/>
          </p:nvSpPr>
          <p:spPr>
            <a:xfrm rot="10800000">
              <a:off x="962774"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34" name="Right Triangle 33"/>
            <p:cNvSpPr/>
            <p:nvPr userDrawn="1"/>
          </p:nvSpPr>
          <p:spPr>
            <a:xfrm>
              <a:off x="8066813"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35" name="Rectangle 34"/>
            <p:cNvSpPr/>
            <p:nvPr userDrawn="1"/>
          </p:nvSpPr>
          <p:spPr>
            <a:xfrm>
              <a:off x="2017514" y="2806638"/>
              <a:ext cx="433132" cy="184666"/>
            </a:xfrm>
            <a:prstGeom prst="rect">
              <a:avLst/>
            </a:prstGeom>
            <a:solidFill>
              <a:schemeClr val="bg1">
                <a:alpha val="50000"/>
              </a:schemeClr>
            </a:solidFill>
          </p:spPr>
          <p:txBody>
            <a:bodyPr wrap="none" lIns="36000" tIns="36000" rIns="36000" bIns="36000" anchor="ctr">
              <a:noAutofit/>
            </a:bodyPr>
            <a:lstStyle/>
            <a:p>
              <a:pPr algn="ctr" defTabSz="457200"/>
              <a:r>
                <a:rPr lang="en-GB" sz="800" dirty="0" smtClean="0">
                  <a:solidFill>
                    <a:srgbClr val="615650"/>
                  </a:solidFill>
                  <a:latin typeface="Etihad Altis Book" charset="0"/>
                  <a:ea typeface="Etihad Altis Book" charset="0"/>
                  <a:cs typeface="Etihad Altis Book" charset="0"/>
                </a:rPr>
                <a:t>2017</a:t>
              </a:r>
              <a:endParaRPr lang="en-GB" sz="800" dirty="0">
                <a:solidFill>
                  <a:srgbClr val="615650"/>
                </a:solidFill>
              </a:endParaRPr>
            </a:p>
          </p:txBody>
        </p:sp>
        <p:sp>
          <p:nvSpPr>
            <p:cNvPr id="36" name="Rectangle 35"/>
            <p:cNvSpPr/>
            <p:nvPr userDrawn="1"/>
          </p:nvSpPr>
          <p:spPr>
            <a:xfrm>
              <a:off x="4347500" y="2806638"/>
              <a:ext cx="433132" cy="184666"/>
            </a:xfrm>
            <a:prstGeom prst="rect">
              <a:avLst/>
            </a:prstGeom>
            <a:solidFill>
              <a:schemeClr val="bg1">
                <a:alpha val="50000"/>
              </a:schemeClr>
            </a:solidFill>
          </p:spPr>
          <p:txBody>
            <a:bodyPr wrap="none" lIns="36000" tIns="36000" rIns="36000" bIns="36000" anchor="ctr">
              <a:noAutofit/>
            </a:bodyPr>
            <a:lstStyle/>
            <a:p>
              <a:pPr algn="ctr" defTabSz="457200"/>
              <a:r>
                <a:rPr lang="en-GB" sz="800" dirty="0" smtClean="0">
                  <a:solidFill>
                    <a:srgbClr val="615650"/>
                  </a:solidFill>
                  <a:latin typeface="Etihad Altis Book" charset="0"/>
                  <a:ea typeface="Etihad Altis Book" charset="0"/>
                  <a:cs typeface="Etihad Altis Book" charset="0"/>
                </a:rPr>
                <a:t>2018</a:t>
              </a:r>
              <a:endParaRPr lang="en-GB" sz="800" dirty="0">
                <a:solidFill>
                  <a:srgbClr val="615650"/>
                </a:solidFill>
              </a:endParaRPr>
            </a:p>
          </p:txBody>
        </p:sp>
        <p:sp>
          <p:nvSpPr>
            <p:cNvPr id="37" name="Rectangle 36"/>
            <p:cNvSpPr/>
            <p:nvPr userDrawn="1"/>
          </p:nvSpPr>
          <p:spPr>
            <a:xfrm>
              <a:off x="6697726" y="2806638"/>
              <a:ext cx="433132" cy="184666"/>
            </a:xfrm>
            <a:prstGeom prst="rect">
              <a:avLst/>
            </a:prstGeom>
            <a:solidFill>
              <a:schemeClr val="bg1">
                <a:alpha val="50000"/>
              </a:schemeClr>
            </a:solidFill>
          </p:spPr>
          <p:txBody>
            <a:bodyPr wrap="none" lIns="36000" tIns="36000" rIns="36000" bIns="36000" anchor="ctr">
              <a:noAutofit/>
            </a:bodyPr>
            <a:lstStyle/>
            <a:p>
              <a:pPr algn="ctr" defTabSz="457200"/>
              <a:r>
                <a:rPr lang="en-GB" sz="800" dirty="0" smtClean="0">
                  <a:solidFill>
                    <a:srgbClr val="615650"/>
                  </a:solidFill>
                  <a:latin typeface="Etihad Altis Book" charset="0"/>
                  <a:ea typeface="Etihad Altis Book" charset="0"/>
                  <a:cs typeface="Etihad Altis Book" charset="0"/>
                </a:rPr>
                <a:t>2019</a:t>
              </a:r>
              <a:endParaRPr lang="en-GB" sz="800" dirty="0">
                <a:solidFill>
                  <a:srgbClr val="615650"/>
                </a:solidFill>
              </a:endParaRPr>
            </a:p>
          </p:txBody>
        </p:sp>
        <p:sp>
          <p:nvSpPr>
            <p:cNvPr id="38" name="Right Triangle 37"/>
            <p:cNvSpPr/>
            <p:nvPr userDrawn="1"/>
          </p:nvSpPr>
          <p:spPr>
            <a:xfrm rot="10800000">
              <a:off x="10307065"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39" name="Right Triangle 38"/>
            <p:cNvSpPr/>
            <p:nvPr userDrawn="1"/>
          </p:nvSpPr>
          <p:spPr>
            <a:xfrm>
              <a:off x="10403758"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40" name="Right Triangle 39"/>
            <p:cNvSpPr/>
            <p:nvPr userDrawn="1"/>
          </p:nvSpPr>
          <p:spPr>
            <a:xfrm rot="10800000">
              <a:off x="12638958"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41" name="Right Triangle 40"/>
            <p:cNvSpPr/>
            <p:nvPr userDrawn="1"/>
          </p:nvSpPr>
          <p:spPr>
            <a:xfrm>
              <a:off x="12737606"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42" name="Rectangle 41"/>
            <p:cNvSpPr/>
            <p:nvPr userDrawn="1"/>
          </p:nvSpPr>
          <p:spPr>
            <a:xfrm>
              <a:off x="9018293" y="2806638"/>
              <a:ext cx="433132" cy="184666"/>
            </a:xfrm>
            <a:prstGeom prst="rect">
              <a:avLst/>
            </a:prstGeom>
            <a:solidFill>
              <a:schemeClr val="bg1">
                <a:alpha val="50000"/>
              </a:schemeClr>
            </a:solidFill>
          </p:spPr>
          <p:txBody>
            <a:bodyPr wrap="none" lIns="36000" tIns="36000" rIns="36000" bIns="36000" anchor="ctr">
              <a:noAutofit/>
            </a:bodyPr>
            <a:lstStyle/>
            <a:p>
              <a:pPr algn="ctr" defTabSz="457200"/>
              <a:r>
                <a:rPr lang="en-GB" sz="800" dirty="0" smtClean="0">
                  <a:solidFill>
                    <a:srgbClr val="615650"/>
                  </a:solidFill>
                  <a:latin typeface="Etihad Altis Book" charset="0"/>
                  <a:ea typeface="Etihad Altis Book" charset="0"/>
                  <a:cs typeface="Etihad Altis Book" charset="0"/>
                </a:rPr>
                <a:t>2020</a:t>
              </a:r>
              <a:endParaRPr lang="en-GB" sz="800" dirty="0">
                <a:solidFill>
                  <a:srgbClr val="615650"/>
                </a:solidFill>
              </a:endParaRPr>
            </a:p>
          </p:txBody>
        </p:sp>
        <p:sp>
          <p:nvSpPr>
            <p:cNvPr id="43" name="Rectangle 42"/>
            <p:cNvSpPr/>
            <p:nvPr userDrawn="1"/>
          </p:nvSpPr>
          <p:spPr>
            <a:xfrm>
              <a:off x="11368519" y="2806638"/>
              <a:ext cx="433132" cy="184666"/>
            </a:xfrm>
            <a:prstGeom prst="rect">
              <a:avLst/>
            </a:prstGeom>
            <a:solidFill>
              <a:schemeClr val="bg1">
                <a:alpha val="50000"/>
              </a:schemeClr>
            </a:solidFill>
          </p:spPr>
          <p:txBody>
            <a:bodyPr wrap="none" lIns="36000" tIns="36000" rIns="36000" bIns="36000" anchor="ctr">
              <a:noAutofit/>
            </a:bodyPr>
            <a:lstStyle/>
            <a:p>
              <a:pPr algn="ctr" defTabSz="457200"/>
              <a:r>
                <a:rPr lang="en-GB" sz="800" dirty="0" smtClean="0">
                  <a:solidFill>
                    <a:srgbClr val="615650"/>
                  </a:solidFill>
                  <a:latin typeface="Etihad Altis Book" charset="0"/>
                  <a:ea typeface="Etihad Altis Book" charset="0"/>
                  <a:cs typeface="Etihad Altis Book" charset="0"/>
                </a:rPr>
                <a:t>2021</a:t>
              </a:r>
              <a:endParaRPr lang="en-GB" sz="800" dirty="0">
                <a:solidFill>
                  <a:srgbClr val="615650"/>
                </a:solidFill>
              </a:endParaRPr>
            </a:p>
          </p:txBody>
        </p:sp>
      </p:grpSp>
    </p:spTree>
    <p:extLst>
      <p:ext uri="{BB962C8B-B14F-4D97-AF65-F5344CB8AC3E}">
        <p14:creationId xmlns:p14="http://schemas.microsoft.com/office/powerpoint/2010/main" val="3858919312"/>
      </p:ext>
    </p:extLst>
  </p:cSld>
  <p:clrMapOvr>
    <a:masterClrMapping/>
  </p:clrMapOvr>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8_Custom Layout">
    <p:bg>
      <p:bgPr>
        <a:blipFill rotWithShape="1">
          <a:blip r:embed="rId4"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26840717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1347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27483966"/>
      </p:ext>
    </p:extLst>
  </p:cSld>
  <p:clrMapOvr>
    <a:masterClrMapping/>
  </p:clrMapOvr>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25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156188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ulleted + 2 Column + Cream BG">
    <p:bg>
      <p:bgPr>
        <a:solidFill>
          <a:schemeClr val="tx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685800" y="984016"/>
            <a:ext cx="7772400" cy="427760"/>
          </a:xfrm>
          <a:prstGeom prst="rect">
            <a:avLst/>
          </a:prstGeom>
        </p:spPr>
        <p:txBody>
          <a:bodyPr vert="horz" lIns="91318" tIns="45660" rIns="91318" bIns="45660" anchor="t"/>
          <a:lstStyle>
            <a:lvl1pPr marL="0" indent="0" algn="l">
              <a:spcBef>
                <a:spcPts val="0"/>
              </a:spcBef>
              <a:buNone/>
              <a:defRPr sz="1800" baseline="0">
                <a:solidFill>
                  <a:schemeClr val="tx2"/>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Text heavy content. Two column text. Etihad </a:t>
            </a:r>
            <a:r>
              <a:rPr lang="en-GB" dirty="0" err="1" smtClean="0"/>
              <a:t>Altis</a:t>
            </a:r>
            <a:r>
              <a:rPr lang="en-GB" dirty="0" smtClean="0"/>
              <a:t> Book 18pt heading.</a:t>
            </a:r>
          </a:p>
        </p:txBody>
      </p:sp>
      <p:sp>
        <p:nvSpPr>
          <p:cNvPr id="3" name="Text Placeholder 2"/>
          <p:cNvSpPr>
            <a:spLocks noGrp="1"/>
          </p:cNvSpPr>
          <p:nvPr>
            <p:ph type="body" sz="quarter" idx="11" hasCustomPrompt="1"/>
          </p:nvPr>
        </p:nvSpPr>
        <p:spPr>
          <a:xfrm>
            <a:off x="685805" y="1479558"/>
            <a:ext cx="3762375" cy="2663825"/>
          </a:xfrm>
          <a:prstGeom prst="rect">
            <a:avLst/>
          </a:prstGeom>
        </p:spPr>
        <p:txBody>
          <a:bodyPr vert="horz" lIns="91318" tIns="45660" rIns="91318" bIns="45660"/>
          <a:lstStyle>
            <a:lvl1pPr marL="171213" indent="-171213" algn="l">
              <a:spcAft>
                <a:spcPts val="800"/>
              </a:spcAft>
              <a:buFont typeface="Arial"/>
              <a:buChar char="•"/>
              <a:defRPr sz="1100" b="0" i="0" baseline="0">
                <a:solidFill>
                  <a:srgbClr val="787D77"/>
                </a:solidFill>
                <a:latin typeface="EtihadAltis-Book"/>
                <a:cs typeface="EtihadAltis-Book"/>
              </a:defRPr>
            </a:lvl1pPr>
            <a:lvl2pPr marL="456524" indent="0" algn="l">
              <a:buNone/>
              <a:defRPr sz="1100" b="0" i="0">
                <a:solidFill>
                  <a:srgbClr val="B3B4B8"/>
                </a:solidFill>
                <a:latin typeface="Georgia"/>
                <a:cs typeface="Georgia"/>
              </a:defRPr>
            </a:lvl2pPr>
            <a:lvl3pPr marL="913092" indent="0" algn="l">
              <a:buNone/>
              <a:defRPr sz="1100" b="0" i="0">
                <a:solidFill>
                  <a:srgbClr val="B3B4B8"/>
                </a:solidFill>
                <a:latin typeface="Georgia"/>
                <a:cs typeface="Georgia"/>
              </a:defRPr>
            </a:lvl3pPr>
            <a:lvl4pPr marL="1369630" indent="0" algn="l">
              <a:buNone/>
              <a:defRPr sz="1100" b="0" i="0">
                <a:solidFill>
                  <a:srgbClr val="B3B4B8"/>
                </a:solidFill>
                <a:latin typeface="Georgia"/>
                <a:cs typeface="Georgia"/>
              </a:defRPr>
            </a:lvl4pPr>
            <a:lvl5pPr marL="1826183" indent="0" algn="l">
              <a:buNone/>
              <a:defRPr sz="1100" b="0" i="0">
                <a:solidFill>
                  <a:srgbClr val="B3B4B8"/>
                </a:solidFill>
                <a:latin typeface="Georgia"/>
                <a:cs typeface="Georgia"/>
              </a:defRPr>
            </a:lvl5pPr>
          </a:lstStyle>
          <a:p>
            <a:pPr lvl="0"/>
            <a:r>
              <a:rPr lang="en-GB" dirty="0" smtClean="0"/>
              <a:t>Bulleted content</a:t>
            </a:r>
          </a:p>
          <a:p>
            <a:pPr lvl="0"/>
            <a:r>
              <a:rPr lang="en-GB" dirty="0" smtClean="0"/>
              <a:t>Text is Etihad </a:t>
            </a:r>
            <a:r>
              <a:rPr lang="en-GB" dirty="0" err="1" smtClean="0"/>
              <a:t>Altis</a:t>
            </a:r>
            <a:r>
              <a:rPr lang="en-GB" dirty="0" smtClean="0"/>
              <a:t> Book 11pt in Etihad </a:t>
            </a:r>
            <a:r>
              <a:rPr lang="en-GB" dirty="0" err="1" smtClean="0"/>
              <a:t>Gray</a:t>
            </a:r>
            <a:r>
              <a:rPr lang="en-GB" dirty="0" smtClean="0"/>
              <a:t> </a:t>
            </a:r>
          </a:p>
          <a:p>
            <a:pPr lvl="0"/>
            <a:r>
              <a:rPr lang="en-GB" dirty="0" smtClean="0"/>
              <a:t>Bulleted content</a:t>
            </a:r>
          </a:p>
          <a:p>
            <a:pPr lvl="0"/>
            <a:r>
              <a:rPr lang="en-GB" dirty="0" err="1" smtClean="0"/>
              <a:t>Lorem</a:t>
            </a:r>
            <a:r>
              <a:rPr lang="en-GB" dirty="0" smtClean="0"/>
              <a:t> </a:t>
            </a:r>
            <a:r>
              <a:rPr lang="en-GB" dirty="0" err="1" smtClean="0"/>
              <a:t>ipsum</a:t>
            </a:r>
            <a:r>
              <a:rPr lang="en-GB" dirty="0" smtClean="0"/>
              <a:t> </a:t>
            </a:r>
            <a:r>
              <a:rPr lang="en-GB" dirty="0" err="1" smtClean="0"/>
              <a:t>dolor</a:t>
            </a:r>
            <a:r>
              <a:rPr lang="en-GB" dirty="0" smtClean="0"/>
              <a:t> sit </a:t>
            </a:r>
            <a:r>
              <a:rPr lang="en-GB" dirty="0" err="1" smtClean="0"/>
              <a:t>amet</a:t>
            </a:r>
            <a:r>
              <a:rPr lang="en-GB" dirty="0" smtClean="0"/>
              <a:t>, </a:t>
            </a:r>
            <a:r>
              <a:rPr lang="en-GB" dirty="0" err="1" smtClean="0"/>
              <a:t>consectetur</a:t>
            </a:r>
            <a:r>
              <a:rPr lang="en-GB" dirty="0" smtClean="0"/>
              <a:t> </a:t>
            </a:r>
            <a:r>
              <a:rPr lang="en-GB" dirty="0" err="1" smtClean="0"/>
              <a:t>adipiscing</a:t>
            </a:r>
            <a:r>
              <a:rPr lang="en-GB" dirty="0" smtClean="0"/>
              <a:t> </a:t>
            </a:r>
            <a:r>
              <a:rPr lang="en-GB" dirty="0" err="1" smtClean="0"/>
              <a:t>elit</a:t>
            </a:r>
            <a:r>
              <a:rPr lang="en-GB" dirty="0" smtClean="0"/>
              <a:t>. </a:t>
            </a:r>
            <a:r>
              <a:rPr lang="en-GB" dirty="0" err="1" smtClean="0"/>
              <a:t>Proin</a:t>
            </a:r>
            <a:r>
              <a:rPr lang="en-GB" dirty="0" smtClean="0"/>
              <a:t> id </a:t>
            </a:r>
            <a:r>
              <a:rPr lang="en-GB" dirty="0" err="1" smtClean="0"/>
              <a:t>lobortis</a:t>
            </a:r>
            <a:r>
              <a:rPr lang="en-GB" dirty="0" smtClean="0"/>
              <a:t> dui. </a:t>
            </a:r>
          </a:p>
          <a:p>
            <a:pPr lvl="0"/>
            <a:endParaRPr lang="en-GB" dirty="0" smtClean="0"/>
          </a:p>
        </p:txBody>
      </p:sp>
      <p:sp>
        <p:nvSpPr>
          <p:cNvPr id="11" name="Text Placeholder 2"/>
          <p:cNvSpPr>
            <a:spLocks noGrp="1"/>
          </p:cNvSpPr>
          <p:nvPr>
            <p:ph type="body" sz="quarter" idx="12" hasCustomPrompt="1"/>
          </p:nvPr>
        </p:nvSpPr>
        <p:spPr>
          <a:xfrm>
            <a:off x="4583117" y="1479558"/>
            <a:ext cx="3762375" cy="2663825"/>
          </a:xfrm>
          <a:prstGeom prst="rect">
            <a:avLst/>
          </a:prstGeom>
        </p:spPr>
        <p:txBody>
          <a:bodyPr vert="horz" lIns="91318" tIns="45660" rIns="91318" bIns="45660"/>
          <a:lstStyle>
            <a:lvl1pPr marL="171213" indent="-171213" algn="l">
              <a:spcAft>
                <a:spcPts val="800"/>
              </a:spcAft>
              <a:buFont typeface="Arial"/>
              <a:buChar char="•"/>
              <a:defRPr sz="1100" b="0" i="0" baseline="0">
                <a:solidFill>
                  <a:srgbClr val="787D77"/>
                </a:solidFill>
                <a:latin typeface="EtihadAltis-Book"/>
                <a:cs typeface="EtihadAltis-Book"/>
              </a:defRPr>
            </a:lvl1pPr>
            <a:lvl2pPr marL="456524" indent="0" algn="l">
              <a:buNone/>
              <a:defRPr sz="1100" b="0" i="0">
                <a:solidFill>
                  <a:srgbClr val="B3B4B8"/>
                </a:solidFill>
                <a:latin typeface="Georgia"/>
                <a:cs typeface="Georgia"/>
              </a:defRPr>
            </a:lvl2pPr>
            <a:lvl3pPr marL="913092" indent="0" algn="l">
              <a:buNone/>
              <a:defRPr sz="1100" b="0" i="0">
                <a:solidFill>
                  <a:srgbClr val="B3B4B8"/>
                </a:solidFill>
                <a:latin typeface="Georgia"/>
                <a:cs typeface="Georgia"/>
              </a:defRPr>
            </a:lvl3pPr>
            <a:lvl4pPr marL="1369630" indent="0" algn="l">
              <a:buNone/>
              <a:defRPr sz="1100" b="0" i="0">
                <a:solidFill>
                  <a:srgbClr val="B3B4B8"/>
                </a:solidFill>
                <a:latin typeface="Georgia"/>
                <a:cs typeface="Georgia"/>
              </a:defRPr>
            </a:lvl4pPr>
            <a:lvl5pPr marL="1826183" indent="0" algn="l">
              <a:buNone/>
              <a:defRPr sz="1100" b="0" i="0">
                <a:solidFill>
                  <a:srgbClr val="B3B4B8"/>
                </a:solidFill>
                <a:latin typeface="Georgia"/>
                <a:cs typeface="Georgia"/>
              </a:defRPr>
            </a:lvl5pPr>
          </a:lstStyle>
          <a:p>
            <a:pPr lvl="0"/>
            <a:r>
              <a:rPr lang="en-GB" dirty="0" smtClean="0"/>
              <a:t>Bulleted content</a:t>
            </a:r>
          </a:p>
          <a:p>
            <a:pPr lvl="0"/>
            <a:r>
              <a:rPr lang="en-GB" dirty="0" err="1" smtClean="0"/>
              <a:t>Lorem</a:t>
            </a:r>
            <a:r>
              <a:rPr lang="en-GB" dirty="0" smtClean="0"/>
              <a:t> </a:t>
            </a:r>
            <a:r>
              <a:rPr lang="en-GB" dirty="0" err="1" smtClean="0"/>
              <a:t>ipsum</a:t>
            </a:r>
            <a:r>
              <a:rPr lang="en-GB" dirty="0" smtClean="0"/>
              <a:t> </a:t>
            </a:r>
            <a:r>
              <a:rPr lang="en-GB" dirty="0" err="1" smtClean="0"/>
              <a:t>dolor</a:t>
            </a:r>
            <a:r>
              <a:rPr lang="en-GB" dirty="0" smtClean="0"/>
              <a:t> sit </a:t>
            </a:r>
            <a:r>
              <a:rPr lang="en-GB" dirty="0" err="1" smtClean="0"/>
              <a:t>amet</a:t>
            </a:r>
            <a:r>
              <a:rPr lang="en-GB" dirty="0" smtClean="0"/>
              <a:t>, </a:t>
            </a:r>
            <a:r>
              <a:rPr lang="en-GB" dirty="0" err="1" smtClean="0"/>
              <a:t>consectetur</a:t>
            </a:r>
            <a:r>
              <a:rPr lang="en-GB" dirty="0" smtClean="0"/>
              <a:t> </a:t>
            </a:r>
            <a:r>
              <a:rPr lang="en-GB" dirty="0" err="1" smtClean="0"/>
              <a:t>adipiscing</a:t>
            </a:r>
            <a:r>
              <a:rPr lang="en-GB" dirty="0" smtClean="0"/>
              <a:t> </a:t>
            </a:r>
            <a:r>
              <a:rPr lang="en-GB" dirty="0" err="1" smtClean="0"/>
              <a:t>elit</a:t>
            </a:r>
            <a:r>
              <a:rPr lang="en-GB" dirty="0" smtClean="0"/>
              <a:t>. </a:t>
            </a:r>
            <a:r>
              <a:rPr lang="en-GB" dirty="0" err="1" smtClean="0"/>
              <a:t>Proin</a:t>
            </a:r>
            <a:r>
              <a:rPr lang="en-GB" dirty="0" smtClean="0"/>
              <a:t> id </a:t>
            </a:r>
            <a:r>
              <a:rPr lang="en-GB" dirty="0" err="1" smtClean="0"/>
              <a:t>lobortis</a:t>
            </a:r>
            <a:r>
              <a:rPr lang="en-GB" dirty="0" smtClean="0"/>
              <a:t> dui. </a:t>
            </a:r>
          </a:p>
          <a:p>
            <a:pPr lvl="0"/>
            <a:r>
              <a:rPr lang="en-GB" dirty="0" smtClean="0"/>
              <a:t>Bulleted content</a:t>
            </a:r>
          </a:p>
          <a:p>
            <a:pPr lvl="0"/>
            <a:r>
              <a:rPr lang="en-GB" dirty="0" err="1" smtClean="0"/>
              <a:t>Lorem</a:t>
            </a:r>
            <a:r>
              <a:rPr lang="en-GB" dirty="0" smtClean="0"/>
              <a:t> </a:t>
            </a:r>
            <a:r>
              <a:rPr lang="en-GB" dirty="0" err="1" smtClean="0"/>
              <a:t>ipsum</a:t>
            </a:r>
            <a:r>
              <a:rPr lang="en-GB" dirty="0" smtClean="0"/>
              <a:t> </a:t>
            </a:r>
            <a:r>
              <a:rPr lang="en-GB" dirty="0" err="1" smtClean="0"/>
              <a:t>dolor</a:t>
            </a:r>
            <a:r>
              <a:rPr lang="en-GB" dirty="0" smtClean="0"/>
              <a:t> sit </a:t>
            </a:r>
            <a:r>
              <a:rPr lang="en-GB" dirty="0" err="1" smtClean="0"/>
              <a:t>amet</a:t>
            </a:r>
            <a:r>
              <a:rPr lang="en-GB" dirty="0" smtClean="0"/>
              <a:t>, </a:t>
            </a:r>
            <a:r>
              <a:rPr lang="en-GB" dirty="0" err="1" smtClean="0"/>
              <a:t>consectetur</a:t>
            </a:r>
            <a:r>
              <a:rPr lang="en-GB" dirty="0" smtClean="0"/>
              <a:t> </a:t>
            </a:r>
            <a:r>
              <a:rPr lang="en-GB" dirty="0" err="1" smtClean="0"/>
              <a:t>adipiscing</a:t>
            </a:r>
            <a:r>
              <a:rPr lang="en-GB" dirty="0" smtClean="0"/>
              <a:t> </a:t>
            </a:r>
            <a:r>
              <a:rPr lang="en-GB" dirty="0" err="1" smtClean="0"/>
              <a:t>elit</a:t>
            </a:r>
            <a:r>
              <a:rPr lang="en-GB" dirty="0" smtClean="0"/>
              <a:t>. </a:t>
            </a:r>
            <a:r>
              <a:rPr lang="en-GB" dirty="0" err="1" smtClean="0"/>
              <a:t>Proin</a:t>
            </a:r>
            <a:r>
              <a:rPr lang="en-GB" dirty="0" smtClean="0"/>
              <a:t> id </a:t>
            </a:r>
            <a:r>
              <a:rPr lang="en-GB" dirty="0" err="1" smtClean="0"/>
              <a:t>lobortis</a:t>
            </a:r>
            <a:r>
              <a:rPr lang="en-GB" dirty="0" smtClean="0"/>
              <a:t> dui. </a:t>
            </a:r>
          </a:p>
          <a:p>
            <a:pPr lvl="0"/>
            <a:endParaRPr lang="en-GB" dirty="0" smtClean="0"/>
          </a:p>
        </p:txBody>
      </p:sp>
      <p:pic>
        <p:nvPicPr>
          <p:cNvPr id="13" name="Picture 12" descr="Etihad_logo.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762757" y="-6350"/>
            <a:ext cx="1988510" cy="895350"/>
          </a:xfrm>
          <a:prstGeom prst="rect">
            <a:avLst/>
          </a:prstGeom>
        </p:spPr>
      </p:pic>
      <p:sp>
        <p:nvSpPr>
          <p:cNvPr id="14" name="Slide Number Placeholder 2"/>
          <p:cNvSpPr txBox="1">
            <a:spLocks/>
          </p:cNvSpPr>
          <p:nvPr userDrawn="1"/>
        </p:nvSpPr>
        <p:spPr>
          <a:xfrm>
            <a:off x="7983564" y="4770663"/>
            <a:ext cx="995340" cy="273844"/>
          </a:xfrm>
          <a:prstGeom prst="rect">
            <a:avLst/>
          </a:prstGeom>
        </p:spPr>
        <p:txBody>
          <a:bodyPr lIns="91318" tIns="45660" rIns="91318" bIns="4566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375A4D64-EA2D-7142-81F9-ED3F288CDBDB}" type="slidenum">
              <a:rPr lang="en-US" sz="800" smtClean="0">
                <a:solidFill>
                  <a:srgbClr val="270015"/>
                </a:solidFill>
                <a:latin typeface="EtihadAltis-Book"/>
                <a:cs typeface="EtihadAltis-Book"/>
              </a:rPr>
              <a:pPr algn="r"/>
              <a:t>‹#›</a:t>
            </a:fld>
            <a:endParaRPr lang="en-US" sz="800" dirty="0">
              <a:solidFill>
                <a:srgbClr val="270015"/>
              </a:solidFill>
              <a:latin typeface="EtihadAltis-Book"/>
              <a:cs typeface="EtihadAltis-Book"/>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3758" y="4773083"/>
            <a:ext cx="1321573" cy="206913"/>
          </a:xfrm>
          <a:prstGeom prst="rect">
            <a:avLst/>
          </a:prstGeom>
        </p:spPr>
      </p:pic>
    </p:spTree>
    <p:extLst>
      <p:ext uri="{BB962C8B-B14F-4D97-AF65-F5344CB8AC3E}">
        <p14:creationId xmlns:p14="http://schemas.microsoft.com/office/powerpoint/2010/main" val="3782790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6_Custom Layout">
    <p:bg>
      <p:bgPr>
        <a:solidFill>
          <a:schemeClr val="bg1"/>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0567809"/>
      </p:ext>
    </p:extLst>
  </p:cSld>
  <p:clrMapOvr>
    <a:masterClrMapping/>
  </p:clrMapOvr>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7_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0294826"/>
      </p:ext>
    </p:extLst>
  </p:cSld>
  <p:clrMapOvr>
    <a:masterClrMapping/>
  </p:clrMapOvr>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6848"/>
          <a:stretch/>
        </p:blipFill>
        <p:spPr>
          <a:xfrm>
            <a:off x="1" y="0"/>
            <a:ext cx="9205892" cy="5143500"/>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89" y="1"/>
            <a:ext cx="9134545" cy="5143499"/>
          </a:xfrm>
          <a:prstGeom prst="rect">
            <a:avLst/>
          </a:prstGeom>
        </p:spPr>
      </p:pic>
    </p:spTree>
    <p:extLst>
      <p:ext uri="{BB962C8B-B14F-4D97-AF65-F5344CB8AC3E}">
        <p14:creationId xmlns:p14="http://schemas.microsoft.com/office/powerpoint/2010/main" val="393352385"/>
      </p:ext>
    </p:extLst>
  </p:cSld>
  <p:clrMapOvr>
    <a:masterClrMapping/>
  </p:clrMapOvr>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14501"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9" name="Title 1"/>
          <p:cNvSpPr>
            <a:spLocks noGrp="1"/>
          </p:cNvSpPr>
          <p:nvPr>
            <p:ph type="ctrTitle" hasCustomPrompt="1"/>
          </p:nvPr>
        </p:nvSpPr>
        <p:spPr>
          <a:xfrm>
            <a:off x="457200" y="51199"/>
            <a:ext cx="8001000" cy="482201"/>
          </a:xfrm>
        </p:spPr>
        <p:txBody>
          <a:bodyPr/>
          <a:lstStyle/>
          <a:p>
            <a:r>
              <a:rPr lang="en-US" dirty="0" smtClean="0"/>
              <a:t>CLICK TO EDIT MASTER TITLE STYLE</a:t>
            </a:r>
            <a:endParaRPr lang="en-US" dirty="0"/>
          </a:p>
        </p:txBody>
      </p:sp>
      <p:sp>
        <p:nvSpPr>
          <p:cNvPr id="11" name="Text Placeholder 10"/>
          <p:cNvSpPr>
            <a:spLocks noGrp="1"/>
          </p:cNvSpPr>
          <p:nvPr>
            <p:ph type="body" sz="quarter" idx="10"/>
          </p:nvPr>
        </p:nvSpPr>
        <p:spPr>
          <a:xfrm>
            <a:off x="457200" y="673100"/>
            <a:ext cx="8077200" cy="914400"/>
          </a:xfrm>
        </p:spPr>
        <p:txBody>
          <a:body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894379667"/>
      </p:ext>
    </p:extLst>
  </p:cSld>
  <p:clrMapOvr>
    <a:masterClrMapping/>
  </p:clrMapOvr>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723672586"/>
      </p:ext>
    </p:extLst>
  </p:cSld>
  <p:clrMapOvr>
    <a:masterClrMapping/>
  </p:clrMapOvr>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1492247"/>
      </p:ext>
    </p:extLst>
  </p:cSld>
  <p:clrMapOvr>
    <a:masterClrMapping/>
  </p:clrMapOvr>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6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783358957"/>
      </p:ext>
    </p:extLst>
  </p:cSld>
  <p:clrMapOvr>
    <a:masterClrMapping/>
  </p:clrMapOvr>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1722905"/>
      </p:ext>
    </p:extLst>
  </p:cSld>
  <p:clrMapOvr>
    <a:masterClrMapping/>
  </p:clrMapOvr>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7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61798666"/>
      </p:ext>
    </p:extLst>
  </p:cSld>
  <p:clrMapOvr>
    <a:masterClrMapping/>
  </p:clrMapOvr>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8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841666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Non-bulleted + 2 column + cream BG">
    <p:bg>
      <p:bgPr>
        <a:solidFill>
          <a:schemeClr val="tx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685800" y="984016"/>
            <a:ext cx="7772400" cy="427760"/>
          </a:xfrm>
          <a:prstGeom prst="rect">
            <a:avLst/>
          </a:prstGeom>
        </p:spPr>
        <p:txBody>
          <a:bodyPr vert="horz" lIns="91318" tIns="45660" rIns="91318" bIns="45660" anchor="t"/>
          <a:lstStyle>
            <a:lvl1pPr marL="0" indent="0" algn="l">
              <a:spcBef>
                <a:spcPts val="0"/>
              </a:spcBef>
              <a:buNone/>
              <a:defRPr sz="1800" baseline="0">
                <a:solidFill>
                  <a:schemeClr val="tx2"/>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Non-bulleted text over 2 columns</a:t>
            </a:r>
          </a:p>
        </p:txBody>
      </p:sp>
      <p:sp>
        <p:nvSpPr>
          <p:cNvPr id="3" name="Text Placeholder 2"/>
          <p:cNvSpPr>
            <a:spLocks noGrp="1"/>
          </p:cNvSpPr>
          <p:nvPr>
            <p:ph type="body" sz="quarter" idx="11" hasCustomPrompt="1"/>
          </p:nvPr>
        </p:nvSpPr>
        <p:spPr>
          <a:xfrm>
            <a:off x="685805" y="1479558"/>
            <a:ext cx="3762375" cy="2663825"/>
          </a:xfrm>
          <a:prstGeom prst="rect">
            <a:avLst/>
          </a:prstGeom>
        </p:spPr>
        <p:txBody>
          <a:bodyPr vert="horz" lIns="91318" tIns="45660" rIns="91318" bIns="45660"/>
          <a:lstStyle>
            <a:lvl1pPr marL="0" indent="0" algn="l">
              <a:lnSpc>
                <a:spcPct val="120000"/>
              </a:lnSpc>
              <a:spcAft>
                <a:spcPts val="800"/>
              </a:spcAft>
              <a:buFont typeface="Arial"/>
              <a:buNone/>
              <a:defRPr sz="1100" b="0" i="0" baseline="0">
                <a:solidFill>
                  <a:srgbClr val="787D77"/>
                </a:solidFill>
                <a:latin typeface="EtihadAltis-Book"/>
                <a:cs typeface="EtihadAltis-Book"/>
              </a:defRPr>
            </a:lvl1pPr>
            <a:lvl2pPr marL="456524" indent="0" algn="l">
              <a:buNone/>
              <a:defRPr sz="1100" b="0" i="0">
                <a:solidFill>
                  <a:srgbClr val="B3B4B8"/>
                </a:solidFill>
                <a:latin typeface="Georgia"/>
                <a:cs typeface="Georgia"/>
              </a:defRPr>
            </a:lvl2pPr>
            <a:lvl3pPr marL="913092" indent="0" algn="l">
              <a:buNone/>
              <a:defRPr sz="1100" b="0" i="0">
                <a:solidFill>
                  <a:srgbClr val="B3B4B8"/>
                </a:solidFill>
                <a:latin typeface="Georgia"/>
                <a:cs typeface="Georgia"/>
              </a:defRPr>
            </a:lvl3pPr>
            <a:lvl4pPr marL="1369630" indent="0" algn="l">
              <a:buNone/>
              <a:defRPr sz="1100" b="0" i="0">
                <a:solidFill>
                  <a:srgbClr val="B3B4B8"/>
                </a:solidFill>
                <a:latin typeface="Georgia"/>
                <a:cs typeface="Georgia"/>
              </a:defRPr>
            </a:lvl4pPr>
            <a:lvl5pPr marL="1826183" indent="0" algn="l">
              <a:buNone/>
              <a:defRPr sz="1100" b="0" i="0">
                <a:solidFill>
                  <a:srgbClr val="B3B4B8"/>
                </a:solidFill>
                <a:latin typeface="Georgia"/>
                <a:cs typeface="Georgia"/>
              </a:defRPr>
            </a:lvl5pPr>
          </a:lstStyle>
          <a:p>
            <a:pPr lvl="0"/>
            <a:r>
              <a:rPr lang="en-GB" dirty="0" smtClean="0"/>
              <a:t>Approx. 1260 characters over 2 columns of text, Etihad </a:t>
            </a:r>
            <a:r>
              <a:rPr lang="en-GB" dirty="0" err="1" smtClean="0"/>
              <a:t>Altis</a:t>
            </a:r>
            <a:r>
              <a:rPr lang="en-GB" dirty="0" smtClean="0"/>
              <a:t> Book 11pt, spacing at 1.2, paragraph spacing after is set to 8pt, you can find this under line spacing options. </a:t>
            </a:r>
          </a:p>
          <a:p>
            <a:pPr lvl="0"/>
            <a:r>
              <a:rPr lang="en-GB" dirty="0" err="1" smtClean="0"/>
              <a:t>Mauris</a:t>
            </a:r>
            <a:r>
              <a:rPr lang="en-GB" dirty="0" smtClean="0"/>
              <a:t> </a:t>
            </a:r>
            <a:r>
              <a:rPr lang="en-GB" dirty="0" err="1" smtClean="0"/>
              <a:t>diam</a:t>
            </a:r>
            <a:r>
              <a:rPr lang="en-GB" dirty="0" smtClean="0"/>
              <a:t> </a:t>
            </a:r>
            <a:r>
              <a:rPr lang="en-GB" dirty="0" err="1" smtClean="0"/>
              <a:t>nisl</a:t>
            </a:r>
            <a:r>
              <a:rPr lang="en-GB" dirty="0" smtClean="0"/>
              <a:t>, </a:t>
            </a:r>
            <a:r>
              <a:rPr lang="en-GB" dirty="0" err="1" smtClean="0"/>
              <a:t>sagittis</a:t>
            </a:r>
            <a:r>
              <a:rPr lang="en-GB" dirty="0" smtClean="0"/>
              <a:t> </a:t>
            </a:r>
            <a:r>
              <a:rPr lang="en-GB" dirty="0" err="1" smtClean="0"/>
              <a:t>sed</a:t>
            </a:r>
            <a:r>
              <a:rPr lang="en-GB" dirty="0" smtClean="0"/>
              <a:t> </a:t>
            </a:r>
            <a:r>
              <a:rPr lang="en-GB" dirty="0" err="1" smtClean="0"/>
              <a:t>tristique</a:t>
            </a:r>
            <a:r>
              <a:rPr lang="en-GB" dirty="0" smtClean="0"/>
              <a:t> at, </a:t>
            </a:r>
            <a:r>
              <a:rPr lang="en-GB" dirty="0" err="1" smtClean="0"/>
              <a:t>convallis</a:t>
            </a:r>
            <a:r>
              <a:rPr lang="en-GB" dirty="0" smtClean="0"/>
              <a:t> in </a:t>
            </a:r>
            <a:r>
              <a:rPr lang="en-GB" dirty="0" err="1" smtClean="0"/>
              <a:t>urna</a:t>
            </a:r>
            <a:r>
              <a:rPr lang="en-GB" dirty="0" smtClean="0"/>
              <a:t>. </a:t>
            </a:r>
            <a:r>
              <a:rPr lang="en-GB" dirty="0" err="1" smtClean="0"/>
              <a:t>Aliquam</a:t>
            </a:r>
            <a:r>
              <a:rPr lang="en-GB" dirty="0" smtClean="0"/>
              <a:t> </a:t>
            </a:r>
            <a:r>
              <a:rPr lang="en-GB" dirty="0" err="1" smtClean="0"/>
              <a:t>molestie</a:t>
            </a:r>
            <a:r>
              <a:rPr lang="en-GB" dirty="0" smtClean="0"/>
              <a:t> </a:t>
            </a:r>
            <a:r>
              <a:rPr lang="en-GB" dirty="0" err="1" smtClean="0"/>
              <a:t>felis</a:t>
            </a:r>
            <a:r>
              <a:rPr lang="en-GB" dirty="0" smtClean="0"/>
              <a:t> a </a:t>
            </a:r>
            <a:r>
              <a:rPr lang="en-GB" dirty="0" err="1" smtClean="0"/>
              <a:t>facilisis</a:t>
            </a:r>
            <a:r>
              <a:rPr lang="en-GB" dirty="0" smtClean="0"/>
              <a:t> </a:t>
            </a:r>
            <a:r>
              <a:rPr lang="en-GB" dirty="0" err="1" smtClean="0"/>
              <a:t>varius</a:t>
            </a:r>
            <a:r>
              <a:rPr lang="en-GB" dirty="0" smtClean="0"/>
              <a:t>. </a:t>
            </a:r>
            <a:r>
              <a:rPr lang="en-GB" dirty="0" err="1" smtClean="0"/>
              <a:t>Proin</a:t>
            </a:r>
            <a:r>
              <a:rPr lang="en-GB" dirty="0" smtClean="0"/>
              <a:t> </a:t>
            </a:r>
            <a:r>
              <a:rPr lang="en-GB" dirty="0" err="1" smtClean="0"/>
              <a:t>placerat</a:t>
            </a:r>
            <a:r>
              <a:rPr lang="en-GB" dirty="0" smtClean="0"/>
              <a:t>, ante </a:t>
            </a:r>
            <a:r>
              <a:rPr lang="en-GB" dirty="0" err="1" smtClean="0"/>
              <a:t>nec</a:t>
            </a:r>
            <a:r>
              <a:rPr lang="en-GB" dirty="0" smtClean="0"/>
              <a:t> </a:t>
            </a:r>
            <a:r>
              <a:rPr lang="en-GB" dirty="0" err="1" smtClean="0"/>
              <a:t>elementum</a:t>
            </a:r>
            <a:r>
              <a:rPr lang="en-GB" dirty="0" smtClean="0"/>
              <a:t> </a:t>
            </a:r>
            <a:r>
              <a:rPr lang="en-GB" dirty="0" err="1" smtClean="0"/>
              <a:t>hendrerit</a:t>
            </a:r>
            <a:r>
              <a:rPr lang="en-GB" dirty="0" smtClean="0"/>
              <a:t>, </a:t>
            </a:r>
            <a:r>
              <a:rPr lang="en-GB" dirty="0" err="1" smtClean="0"/>
              <a:t>justo</a:t>
            </a:r>
            <a:r>
              <a:rPr lang="en-GB" dirty="0" smtClean="0"/>
              <a:t> </a:t>
            </a:r>
            <a:r>
              <a:rPr lang="en-GB" dirty="0" err="1" smtClean="0"/>
              <a:t>sapien</a:t>
            </a:r>
            <a:r>
              <a:rPr lang="en-GB" dirty="0" smtClean="0"/>
              <a:t> </a:t>
            </a:r>
            <a:r>
              <a:rPr lang="en-GB" dirty="0" err="1" smtClean="0"/>
              <a:t>gravida</a:t>
            </a:r>
            <a:r>
              <a:rPr lang="en-GB" dirty="0" smtClean="0"/>
              <a:t> dui, </a:t>
            </a:r>
            <a:r>
              <a:rPr lang="en-GB" dirty="0" err="1" smtClean="0"/>
              <a:t>ut</a:t>
            </a:r>
            <a:r>
              <a:rPr lang="en-GB" dirty="0" smtClean="0"/>
              <a:t> </a:t>
            </a:r>
            <a:r>
              <a:rPr lang="en-GB" dirty="0" err="1" smtClean="0"/>
              <a:t>placerat</a:t>
            </a:r>
            <a:r>
              <a:rPr lang="en-GB" dirty="0" smtClean="0"/>
              <a:t> </a:t>
            </a:r>
            <a:r>
              <a:rPr lang="en-GB" dirty="0" err="1" smtClean="0"/>
              <a:t>lectus</a:t>
            </a:r>
            <a:r>
              <a:rPr lang="en-GB" dirty="0" smtClean="0"/>
              <a:t> </a:t>
            </a:r>
            <a:r>
              <a:rPr lang="en-GB" dirty="0" err="1" smtClean="0"/>
              <a:t>tortor</a:t>
            </a:r>
            <a:r>
              <a:rPr lang="en-GB" dirty="0" smtClean="0"/>
              <a:t> vitae </a:t>
            </a:r>
            <a:r>
              <a:rPr lang="en-GB" dirty="0" err="1" smtClean="0"/>
              <a:t>massa</a:t>
            </a:r>
            <a:r>
              <a:rPr lang="en-GB" dirty="0" smtClean="0"/>
              <a:t>. </a:t>
            </a:r>
          </a:p>
          <a:p>
            <a:pPr lvl="0"/>
            <a:r>
              <a:rPr lang="en-GB" dirty="0" err="1" smtClean="0"/>
              <a:t>Curabitur</a:t>
            </a:r>
            <a:r>
              <a:rPr lang="en-GB" dirty="0" smtClean="0"/>
              <a:t> ac </a:t>
            </a:r>
            <a:r>
              <a:rPr lang="en-GB" dirty="0" err="1" smtClean="0"/>
              <a:t>nunc</a:t>
            </a:r>
            <a:r>
              <a:rPr lang="en-GB" dirty="0" smtClean="0"/>
              <a:t> </a:t>
            </a:r>
            <a:r>
              <a:rPr lang="en-GB" dirty="0" err="1" smtClean="0"/>
              <a:t>vehicula</a:t>
            </a:r>
            <a:r>
              <a:rPr lang="en-GB" dirty="0" smtClean="0"/>
              <a:t>, </a:t>
            </a:r>
            <a:r>
              <a:rPr lang="en-GB" dirty="0" err="1" smtClean="0"/>
              <a:t>consequat</a:t>
            </a:r>
            <a:r>
              <a:rPr lang="en-GB" dirty="0" smtClean="0"/>
              <a:t> </a:t>
            </a:r>
            <a:r>
              <a:rPr lang="en-GB" dirty="0" err="1" smtClean="0"/>
              <a:t>nulla</a:t>
            </a:r>
            <a:r>
              <a:rPr lang="en-GB" dirty="0" smtClean="0"/>
              <a:t> non, </a:t>
            </a:r>
            <a:r>
              <a:rPr lang="en-GB" dirty="0" err="1" smtClean="0"/>
              <a:t>cursus</a:t>
            </a:r>
            <a:r>
              <a:rPr lang="en-GB" dirty="0" smtClean="0"/>
              <a:t> </a:t>
            </a:r>
            <a:r>
              <a:rPr lang="en-GB" dirty="0" err="1" smtClean="0"/>
              <a:t>odio</a:t>
            </a:r>
            <a:r>
              <a:rPr lang="en-GB" dirty="0" smtClean="0"/>
              <a:t>. </a:t>
            </a:r>
            <a:r>
              <a:rPr lang="en-GB" dirty="0" err="1" smtClean="0"/>
              <a:t>Suspendisse</a:t>
            </a:r>
            <a:r>
              <a:rPr lang="en-GB" dirty="0" smtClean="0"/>
              <a:t> et </a:t>
            </a:r>
            <a:r>
              <a:rPr lang="en-GB" dirty="0" err="1" smtClean="0"/>
              <a:t>eros</a:t>
            </a:r>
            <a:r>
              <a:rPr lang="en-GB" dirty="0" smtClean="0"/>
              <a:t> vitae </a:t>
            </a:r>
            <a:r>
              <a:rPr lang="en-GB" dirty="0" err="1" smtClean="0"/>
              <a:t>eros</a:t>
            </a:r>
            <a:r>
              <a:rPr lang="en-GB" dirty="0" smtClean="0"/>
              <a:t> </a:t>
            </a:r>
            <a:r>
              <a:rPr lang="en-GB" dirty="0" err="1" smtClean="0"/>
              <a:t>eleifend</a:t>
            </a:r>
            <a:r>
              <a:rPr lang="en-GB" dirty="0" smtClean="0"/>
              <a:t> dictum. </a:t>
            </a:r>
            <a:r>
              <a:rPr lang="en-GB" dirty="0" err="1" smtClean="0"/>
              <a:t>Vestibulum</a:t>
            </a:r>
            <a:r>
              <a:rPr lang="en-GB" dirty="0" smtClean="0"/>
              <a:t> </a:t>
            </a:r>
            <a:r>
              <a:rPr lang="en-GB" dirty="0" err="1" smtClean="0"/>
              <a:t>eu</a:t>
            </a:r>
            <a:r>
              <a:rPr lang="en-GB" dirty="0" smtClean="0"/>
              <a:t> </a:t>
            </a:r>
            <a:r>
              <a:rPr lang="en-GB" dirty="0" err="1" smtClean="0"/>
              <a:t>sem</a:t>
            </a:r>
            <a:r>
              <a:rPr lang="en-GB" dirty="0" smtClean="0"/>
              <a:t> ac </a:t>
            </a:r>
            <a:r>
              <a:rPr lang="en-GB" dirty="0" err="1" smtClean="0"/>
              <a:t>augue</a:t>
            </a:r>
            <a:r>
              <a:rPr lang="en-GB" dirty="0" smtClean="0"/>
              <a:t> </a:t>
            </a:r>
            <a:r>
              <a:rPr lang="en-GB" dirty="0" err="1" smtClean="0"/>
              <a:t>tempor</a:t>
            </a:r>
            <a:r>
              <a:rPr lang="en-GB" dirty="0" smtClean="0"/>
              <a:t> </a:t>
            </a:r>
            <a:r>
              <a:rPr lang="en-GB" dirty="0" err="1" smtClean="0"/>
              <a:t>vehicula</a:t>
            </a:r>
            <a:r>
              <a:rPr lang="en-GB" dirty="0" smtClean="0"/>
              <a:t> vitae id mi. Integer </a:t>
            </a:r>
            <a:r>
              <a:rPr lang="en-GB" dirty="0" err="1" smtClean="0"/>
              <a:t>nunc</a:t>
            </a:r>
            <a:r>
              <a:rPr lang="en-GB" dirty="0" smtClean="0"/>
              <a:t> </a:t>
            </a:r>
            <a:r>
              <a:rPr lang="en-GB" dirty="0" err="1" smtClean="0"/>
              <a:t>libero</a:t>
            </a:r>
            <a:r>
              <a:rPr lang="en-GB" dirty="0" smtClean="0"/>
              <a:t>, </a:t>
            </a:r>
            <a:r>
              <a:rPr lang="en-GB" dirty="0" err="1" smtClean="0"/>
              <a:t>rutrum</a:t>
            </a:r>
            <a:r>
              <a:rPr lang="en-GB" dirty="0" smtClean="0"/>
              <a:t> non </a:t>
            </a:r>
            <a:r>
              <a:rPr lang="en-GB" dirty="0" err="1" smtClean="0"/>
              <a:t>augue</a:t>
            </a:r>
            <a:r>
              <a:rPr lang="en-GB" dirty="0" smtClean="0"/>
              <a:t> </a:t>
            </a:r>
            <a:r>
              <a:rPr lang="en-GB" dirty="0" err="1" smtClean="0"/>
              <a:t>sed</a:t>
            </a:r>
            <a:r>
              <a:rPr lang="en-GB" dirty="0" smtClean="0"/>
              <a:t>, </a:t>
            </a:r>
            <a:r>
              <a:rPr lang="en-GB" dirty="0" err="1" smtClean="0"/>
              <a:t>varius</a:t>
            </a:r>
            <a:r>
              <a:rPr lang="en-GB" dirty="0" smtClean="0"/>
              <a:t> </a:t>
            </a:r>
            <a:r>
              <a:rPr lang="en-GB" dirty="0" err="1" smtClean="0"/>
              <a:t>convallis</a:t>
            </a:r>
            <a:r>
              <a:rPr lang="en-GB" dirty="0" smtClean="0"/>
              <a:t> </a:t>
            </a:r>
            <a:r>
              <a:rPr lang="en-GB" dirty="0" err="1" smtClean="0"/>
              <a:t>erat</a:t>
            </a:r>
            <a:r>
              <a:rPr lang="en-GB" dirty="0" smtClean="0"/>
              <a:t>. </a:t>
            </a:r>
            <a:r>
              <a:rPr lang="en-GB" dirty="0" err="1" smtClean="0"/>
              <a:t>Vivamus</a:t>
            </a:r>
            <a:r>
              <a:rPr lang="en-GB" dirty="0" smtClean="0"/>
              <a:t> </a:t>
            </a:r>
            <a:r>
              <a:rPr lang="en-GB" dirty="0" err="1" smtClean="0"/>
              <a:t>quis</a:t>
            </a:r>
            <a:r>
              <a:rPr lang="en-GB" dirty="0" smtClean="0"/>
              <a:t> </a:t>
            </a:r>
            <a:r>
              <a:rPr lang="en-GB" dirty="0" err="1" smtClean="0"/>
              <a:t>lorem</a:t>
            </a:r>
            <a:r>
              <a:rPr lang="en-GB" dirty="0" smtClean="0"/>
              <a:t> quam</a:t>
            </a:r>
          </a:p>
        </p:txBody>
      </p:sp>
      <p:sp>
        <p:nvSpPr>
          <p:cNvPr id="11" name="Text Placeholder 2"/>
          <p:cNvSpPr>
            <a:spLocks noGrp="1"/>
          </p:cNvSpPr>
          <p:nvPr>
            <p:ph type="body" sz="quarter" idx="12" hasCustomPrompt="1"/>
          </p:nvPr>
        </p:nvSpPr>
        <p:spPr>
          <a:xfrm>
            <a:off x="4583117" y="1479558"/>
            <a:ext cx="3762375" cy="2663825"/>
          </a:xfrm>
          <a:prstGeom prst="rect">
            <a:avLst/>
          </a:prstGeom>
        </p:spPr>
        <p:txBody>
          <a:bodyPr vert="horz" lIns="91318" tIns="45660" rIns="91318" bIns="45660"/>
          <a:lstStyle>
            <a:lvl1pPr marL="0" indent="0" algn="l">
              <a:lnSpc>
                <a:spcPct val="120000"/>
              </a:lnSpc>
              <a:spcAft>
                <a:spcPts val="800"/>
              </a:spcAft>
              <a:buFont typeface="Arial"/>
              <a:buNone/>
              <a:defRPr sz="1100" b="0" i="0" baseline="0">
                <a:solidFill>
                  <a:srgbClr val="787D77"/>
                </a:solidFill>
                <a:latin typeface="EtihadAltis-Book"/>
                <a:cs typeface="EtihadAltis-Book"/>
              </a:defRPr>
            </a:lvl1pPr>
            <a:lvl2pPr marL="456524" indent="0" algn="l">
              <a:buNone/>
              <a:defRPr sz="1100" b="0" i="0">
                <a:solidFill>
                  <a:srgbClr val="B3B4B8"/>
                </a:solidFill>
                <a:latin typeface="Georgia"/>
                <a:cs typeface="Georgia"/>
              </a:defRPr>
            </a:lvl2pPr>
            <a:lvl3pPr marL="913092" indent="0" algn="l">
              <a:buNone/>
              <a:defRPr sz="1100" b="0" i="0">
                <a:solidFill>
                  <a:srgbClr val="B3B4B8"/>
                </a:solidFill>
                <a:latin typeface="Georgia"/>
                <a:cs typeface="Georgia"/>
              </a:defRPr>
            </a:lvl3pPr>
            <a:lvl4pPr marL="1369630" indent="0" algn="l">
              <a:buNone/>
              <a:defRPr sz="1100" b="0" i="0">
                <a:solidFill>
                  <a:srgbClr val="B3B4B8"/>
                </a:solidFill>
                <a:latin typeface="Georgia"/>
                <a:cs typeface="Georgia"/>
              </a:defRPr>
            </a:lvl4pPr>
            <a:lvl5pPr marL="1826183" indent="0" algn="l">
              <a:buNone/>
              <a:defRPr sz="1100" b="0" i="0">
                <a:solidFill>
                  <a:srgbClr val="B3B4B8"/>
                </a:solidFill>
                <a:latin typeface="Georgia"/>
                <a:cs typeface="Georgia"/>
              </a:defRPr>
            </a:lvl5pPr>
          </a:lstStyle>
          <a:p>
            <a:pPr lvl="0"/>
            <a:r>
              <a:rPr lang="en-GB" dirty="0" err="1" smtClean="0"/>
              <a:t>Libero</a:t>
            </a:r>
            <a:r>
              <a:rPr lang="en-GB" dirty="0" smtClean="0"/>
              <a:t> </a:t>
            </a:r>
            <a:r>
              <a:rPr lang="en-GB" dirty="0" err="1" smtClean="0"/>
              <a:t>varius</a:t>
            </a:r>
            <a:r>
              <a:rPr lang="en-GB" dirty="0" smtClean="0"/>
              <a:t> </a:t>
            </a:r>
            <a:r>
              <a:rPr lang="en-GB" dirty="0" err="1" smtClean="0"/>
              <a:t>risus</a:t>
            </a:r>
            <a:r>
              <a:rPr lang="en-GB" dirty="0" smtClean="0"/>
              <a:t>, </a:t>
            </a:r>
            <a:r>
              <a:rPr lang="en-GB" dirty="0" err="1" smtClean="0"/>
              <a:t>sed</a:t>
            </a:r>
            <a:r>
              <a:rPr lang="en-GB" dirty="0" smtClean="0"/>
              <a:t> semper </a:t>
            </a:r>
            <a:r>
              <a:rPr lang="en-GB" dirty="0" err="1" smtClean="0"/>
              <a:t>sem</a:t>
            </a:r>
            <a:r>
              <a:rPr lang="en-GB" dirty="0" smtClean="0"/>
              <a:t> </a:t>
            </a:r>
            <a:r>
              <a:rPr lang="en-GB" dirty="0" err="1" smtClean="0"/>
              <a:t>dolor</a:t>
            </a:r>
            <a:r>
              <a:rPr lang="en-GB" dirty="0" smtClean="0"/>
              <a:t> in </a:t>
            </a:r>
            <a:r>
              <a:rPr lang="en-GB" dirty="0" err="1" smtClean="0"/>
              <a:t>lorem</a:t>
            </a:r>
            <a:r>
              <a:rPr lang="en-GB" dirty="0" smtClean="0"/>
              <a:t>. </a:t>
            </a:r>
            <a:r>
              <a:rPr lang="en-GB" dirty="0" err="1" smtClean="0"/>
              <a:t>Mauris</a:t>
            </a:r>
            <a:r>
              <a:rPr lang="en-GB" dirty="0" smtClean="0"/>
              <a:t> </a:t>
            </a:r>
            <a:r>
              <a:rPr lang="en-GB" dirty="0" err="1" smtClean="0"/>
              <a:t>diam</a:t>
            </a:r>
            <a:r>
              <a:rPr lang="en-GB" dirty="0" smtClean="0"/>
              <a:t> </a:t>
            </a:r>
            <a:r>
              <a:rPr lang="en-GB" dirty="0" err="1" smtClean="0"/>
              <a:t>nisl</a:t>
            </a:r>
            <a:r>
              <a:rPr lang="en-GB" dirty="0" smtClean="0"/>
              <a:t>, </a:t>
            </a:r>
            <a:r>
              <a:rPr lang="en-GB" dirty="0" err="1" smtClean="0"/>
              <a:t>sagittis</a:t>
            </a:r>
            <a:r>
              <a:rPr lang="en-GB" dirty="0" smtClean="0"/>
              <a:t> </a:t>
            </a:r>
            <a:r>
              <a:rPr lang="en-GB" dirty="0" err="1" smtClean="0"/>
              <a:t>sed</a:t>
            </a:r>
            <a:r>
              <a:rPr lang="en-GB" dirty="0" smtClean="0"/>
              <a:t> </a:t>
            </a:r>
            <a:r>
              <a:rPr lang="en-GB" dirty="0" err="1" smtClean="0"/>
              <a:t>tristique</a:t>
            </a:r>
            <a:r>
              <a:rPr lang="en-GB" dirty="0" smtClean="0"/>
              <a:t> at, </a:t>
            </a:r>
            <a:r>
              <a:rPr lang="en-GB" dirty="0" err="1" smtClean="0"/>
              <a:t>convallis</a:t>
            </a:r>
            <a:r>
              <a:rPr lang="en-GB" dirty="0" smtClean="0"/>
              <a:t> in </a:t>
            </a:r>
            <a:r>
              <a:rPr lang="en-GB" dirty="0" err="1" smtClean="0"/>
              <a:t>urna</a:t>
            </a:r>
            <a:r>
              <a:rPr lang="en-GB" dirty="0" smtClean="0"/>
              <a:t>. </a:t>
            </a:r>
            <a:r>
              <a:rPr lang="en-GB" dirty="0" err="1" smtClean="0"/>
              <a:t>Aliquam</a:t>
            </a:r>
            <a:r>
              <a:rPr lang="en-GB" dirty="0" smtClean="0"/>
              <a:t> </a:t>
            </a:r>
            <a:r>
              <a:rPr lang="en-GB" dirty="0" err="1" smtClean="0"/>
              <a:t>molestie</a:t>
            </a:r>
            <a:r>
              <a:rPr lang="en-GB" dirty="0" smtClean="0"/>
              <a:t> </a:t>
            </a:r>
            <a:r>
              <a:rPr lang="en-GB" dirty="0" err="1" smtClean="0"/>
              <a:t>felis</a:t>
            </a:r>
            <a:r>
              <a:rPr lang="en-GB" dirty="0" smtClean="0"/>
              <a:t> a </a:t>
            </a:r>
            <a:r>
              <a:rPr lang="en-GB" dirty="0" err="1" smtClean="0"/>
              <a:t>facilisis</a:t>
            </a:r>
            <a:r>
              <a:rPr lang="en-GB" dirty="0" smtClean="0"/>
              <a:t> </a:t>
            </a:r>
            <a:r>
              <a:rPr lang="en-GB" dirty="0" err="1" smtClean="0"/>
              <a:t>varius</a:t>
            </a:r>
            <a:r>
              <a:rPr lang="en-GB" dirty="0" smtClean="0"/>
              <a:t>. </a:t>
            </a:r>
            <a:r>
              <a:rPr lang="en-GB" dirty="0" err="1" smtClean="0"/>
              <a:t>Proin</a:t>
            </a:r>
            <a:r>
              <a:rPr lang="en-GB" dirty="0" smtClean="0"/>
              <a:t> </a:t>
            </a:r>
            <a:r>
              <a:rPr lang="en-GB" dirty="0" err="1" smtClean="0"/>
              <a:t>placerat</a:t>
            </a:r>
            <a:r>
              <a:rPr lang="en-GB" dirty="0" smtClean="0"/>
              <a:t>, ante </a:t>
            </a:r>
            <a:r>
              <a:rPr lang="en-GB" dirty="0" err="1" smtClean="0"/>
              <a:t>nec</a:t>
            </a:r>
            <a:r>
              <a:rPr lang="en-GB" dirty="0" smtClean="0"/>
              <a:t> </a:t>
            </a:r>
            <a:r>
              <a:rPr lang="en-GB" dirty="0" err="1" smtClean="0"/>
              <a:t>elementum</a:t>
            </a:r>
            <a:r>
              <a:rPr lang="en-GB" dirty="0" smtClean="0"/>
              <a:t> </a:t>
            </a:r>
            <a:r>
              <a:rPr lang="en-GB" dirty="0" err="1" smtClean="0"/>
              <a:t>hendrerit</a:t>
            </a:r>
            <a:r>
              <a:rPr lang="en-GB" dirty="0" smtClean="0"/>
              <a:t>, </a:t>
            </a:r>
            <a:r>
              <a:rPr lang="en-GB" dirty="0" err="1" smtClean="0"/>
              <a:t>justo</a:t>
            </a:r>
            <a:r>
              <a:rPr lang="en-GB" dirty="0" smtClean="0"/>
              <a:t> </a:t>
            </a:r>
            <a:r>
              <a:rPr lang="en-GB" dirty="0" err="1" smtClean="0"/>
              <a:t>sapien</a:t>
            </a:r>
            <a:r>
              <a:rPr lang="en-GB" dirty="0" smtClean="0"/>
              <a:t> </a:t>
            </a:r>
            <a:r>
              <a:rPr lang="en-GB" dirty="0" err="1" smtClean="0"/>
              <a:t>gravida</a:t>
            </a:r>
            <a:r>
              <a:rPr lang="en-GB" dirty="0" smtClean="0"/>
              <a:t> dui, </a:t>
            </a:r>
            <a:r>
              <a:rPr lang="en-GB" dirty="0" err="1" smtClean="0"/>
              <a:t>ut</a:t>
            </a:r>
            <a:r>
              <a:rPr lang="en-GB" dirty="0" smtClean="0"/>
              <a:t> </a:t>
            </a:r>
            <a:r>
              <a:rPr lang="en-GB" dirty="0" err="1" smtClean="0"/>
              <a:t>placerat</a:t>
            </a:r>
            <a:r>
              <a:rPr lang="en-GB" dirty="0" smtClean="0"/>
              <a:t> </a:t>
            </a:r>
            <a:r>
              <a:rPr lang="en-GB" dirty="0" err="1" smtClean="0"/>
              <a:t>lectus</a:t>
            </a:r>
            <a:r>
              <a:rPr lang="en-GB" dirty="0" smtClean="0"/>
              <a:t> </a:t>
            </a:r>
            <a:r>
              <a:rPr lang="en-GB" dirty="0" err="1" smtClean="0"/>
              <a:t>tortor</a:t>
            </a:r>
            <a:r>
              <a:rPr lang="en-GB" dirty="0" smtClean="0"/>
              <a:t> vitae </a:t>
            </a:r>
            <a:r>
              <a:rPr lang="en-GB" dirty="0" err="1" smtClean="0"/>
              <a:t>massa</a:t>
            </a:r>
            <a:r>
              <a:rPr lang="en-GB" dirty="0" smtClean="0"/>
              <a:t>. </a:t>
            </a:r>
          </a:p>
          <a:p>
            <a:pPr lvl="0"/>
            <a:r>
              <a:rPr lang="en-GB" dirty="0" err="1" smtClean="0"/>
              <a:t>Curabitur</a:t>
            </a:r>
            <a:r>
              <a:rPr lang="en-GB" dirty="0" smtClean="0"/>
              <a:t> ac </a:t>
            </a:r>
            <a:r>
              <a:rPr lang="en-GB" dirty="0" err="1" smtClean="0"/>
              <a:t>nunc</a:t>
            </a:r>
            <a:r>
              <a:rPr lang="en-GB" dirty="0" smtClean="0"/>
              <a:t> </a:t>
            </a:r>
            <a:r>
              <a:rPr lang="en-GB" dirty="0" err="1" smtClean="0"/>
              <a:t>vehicula</a:t>
            </a:r>
            <a:r>
              <a:rPr lang="en-GB" dirty="0" smtClean="0"/>
              <a:t>, </a:t>
            </a:r>
            <a:r>
              <a:rPr lang="en-GB" dirty="0" err="1" smtClean="0"/>
              <a:t>consequat</a:t>
            </a:r>
            <a:r>
              <a:rPr lang="en-GB" dirty="0" smtClean="0"/>
              <a:t> </a:t>
            </a:r>
            <a:r>
              <a:rPr lang="en-GB" dirty="0" err="1" smtClean="0"/>
              <a:t>nulla</a:t>
            </a:r>
            <a:r>
              <a:rPr lang="en-GB" dirty="0" smtClean="0"/>
              <a:t> non, </a:t>
            </a:r>
            <a:r>
              <a:rPr lang="en-GB" dirty="0" err="1" smtClean="0"/>
              <a:t>cursus</a:t>
            </a:r>
            <a:r>
              <a:rPr lang="en-GB" dirty="0" smtClean="0"/>
              <a:t> </a:t>
            </a:r>
            <a:r>
              <a:rPr lang="en-GB" dirty="0" err="1" smtClean="0"/>
              <a:t>odio</a:t>
            </a:r>
            <a:r>
              <a:rPr lang="en-GB" dirty="0" smtClean="0"/>
              <a:t>. </a:t>
            </a:r>
            <a:r>
              <a:rPr lang="en-GB" dirty="0" err="1" smtClean="0"/>
              <a:t>Suspendisse</a:t>
            </a:r>
            <a:r>
              <a:rPr lang="en-GB" dirty="0" smtClean="0"/>
              <a:t> et </a:t>
            </a:r>
            <a:r>
              <a:rPr lang="en-GB" dirty="0" err="1" smtClean="0"/>
              <a:t>eros</a:t>
            </a:r>
            <a:r>
              <a:rPr lang="en-GB" dirty="0" smtClean="0"/>
              <a:t> vitae </a:t>
            </a:r>
            <a:r>
              <a:rPr lang="en-GB" dirty="0" err="1" smtClean="0"/>
              <a:t>eros</a:t>
            </a:r>
            <a:r>
              <a:rPr lang="en-GB" dirty="0" smtClean="0"/>
              <a:t> </a:t>
            </a:r>
            <a:r>
              <a:rPr lang="en-GB" dirty="0" err="1" smtClean="0"/>
              <a:t>eleifend</a:t>
            </a:r>
            <a:r>
              <a:rPr lang="en-GB" dirty="0" smtClean="0"/>
              <a:t> dictum. </a:t>
            </a:r>
            <a:r>
              <a:rPr lang="en-GB" dirty="0" err="1" smtClean="0"/>
              <a:t>Vestibulum</a:t>
            </a:r>
            <a:r>
              <a:rPr lang="en-GB" dirty="0" smtClean="0"/>
              <a:t> </a:t>
            </a:r>
            <a:r>
              <a:rPr lang="en-GB" dirty="0" err="1" smtClean="0"/>
              <a:t>eu</a:t>
            </a:r>
            <a:r>
              <a:rPr lang="en-GB" dirty="0" smtClean="0"/>
              <a:t> </a:t>
            </a:r>
            <a:r>
              <a:rPr lang="en-GB" dirty="0" err="1" smtClean="0"/>
              <a:t>sem</a:t>
            </a:r>
            <a:r>
              <a:rPr lang="en-GB" dirty="0" smtClean="0"/>
              <a:t> ac </a:t>
            </a:r>
            <a:r>
              <a:rPr lang="en-GB" dirty="0" err="1" smtClean="0"/>
              <a:t>augue</a:t>
            </a:r>
            <a:r>
              <a:rPr lang="en-GB" dirty="0" smtClean="0"/>
              <a:t> </a:t>
            </a:r>
            <a:r>
              <a:rPr lang="en-GB" dirty="0" err="1" smtClean="0"/>
              <a:t>tempor</a:t>
            </a:r>
            <a:r>
              <a:rPr lang="en-GB" dirty="0" smtClean="0"/>
              <a:t> </a:t>
            </a:r>
            <a:r>
              <a:rPr lang="en-GB" dirty="0" err="1" smtClean="0"/>
              <a:t>vehicula</a:t>
            </a:r>
            <a:r>
              <a:rPr lang="en-GB" dirty="0" smtClean="0"/>
              <a:t> vitae id mi. Integer </a:t>
            </a:r>
            <a:r>
              <a:rPr lang="en-GB" dirty="0" err="1" smtClean="0"/>
              <a:t>nunc</a:t>
            </a:r>
            <a:r>
              <a:rPr lang="en-GB" dirty="0" smtClean="0"/>
              <a:t> </a:t>
            </a:r>
            <a:r>
              <a:rPr lang="en-GB" dirty="0" err="1" smtClean="0"/>
              <a:t>libero</a:t>
            </a:r>
            <a:r>
              <a:rPr lang="en-GB" dirty="0" smtClean="0"/>
              <a:t>, </a:t>
            </a:r>
            <a:r>
              <a:rPr lang="en-GB" dirty="0" err="1" smtClean="0"/>
              <a:t>rutrum</a:t>
            </a:r>
            <a:r>
              <a:rPr lang="en-GB" dirty="0" smtClean="0"/>
              <a:t> non </a:t>
            </a:r>
            <a:r>
              <a:rPr lang="en-GB" dirty="0" err="1" smtClean="0"/>
              <a:t>augue</a:t>
            </a:r>
            <a:r>
              <a:rPr lang="en-GB" dirty="0" smtClean="0"/>
              <a:t> </a:t>
            </a:r>
            <a:r>
              <a:rPr lang="en-GB" dirty="0" err="1" smtClean="0"/>
              <a:t>sed</a:t>
            </a:r>
            <a:r>
              <a:rPr lang="en-GB" dirty="0" smtClean="0"/>
              <a:t>, </a:t>
            </a:r>
            <a:r>
              <a:rPr lang="en-GB" dirty="0" err="1" smtClean="0"/>
              <a:t>varius</a:t>
            </a:r>
            <a:r>
              <a:rPr lang="en-GB" dirty="0" smtClean="0"/>
              <a:t> </a:t>
            </a:r>
            <a:r>
              <a:rPr lang="en-GB" dirty="0" err="1" smtClean="0"/>
              <a:t>convallis</a:t>
            </a:r>
            <a:r>
              <a:rPr lang="en-GB" dirty="0" smtClean="0"/>
              <a:t> </a:t>
            </a:r>
            <a:r>
              <a:rPr lang="en-GB" dirty="0" err="1" smtClean="0"/>
              <a:t>erat</a:t>
            </a:r>
            <a:r>
              <a:rPr lang="en-GB" dirty="0" smtClean="0"/>
              <a:t>. </a:t>
            </a:r>
            <a:r>
              <a:rPr lang="en-GB" dirty="0" err="1" smtClean="0"/>
              <a:t>Vivamus</a:t>
            </a:r>
            <a:r>
              <a:rPr lang="en-GB" dirty="0" smtClean="0"/>
              <a:t> </a:t>
            </a:r>
            <a:r>
              <a:rPr lang="en-GB" dirty="0" err="1" smtClean="0"/>
              <a:t>quis</a:t>
            </a:r>
            <a:r>
              <a:rPr lang="en-GB" dirty="0" smtClean="0"/>
              <a:t> </a:t>
            </a:r>
            <a:r>
              <a:rPr lang="en-GB" dirty="0" err="1" smtClean="0"/>
              <a:t>lorem</a:t>
            </a:r>
            <a:r>
              <a:rPr lang="en-GB" dirty="0" smtClean="0"/>
              <a:t> quam. Nam a </a:t>
            </a:r>
            <a:r>
              <a:rPr lang="en-GB" dirty="0" err="1" smtClean="0"/>
              <a:t>nisl</a:t>
            </a:r>
            <a:r>
              <a:rPr lang="en-GB" dirty="0" smtClean="0"/>
              <a:t> </a:t>
            </a:r>
            <a:r>
              <a:rPr lang="en-GB" dirty="0" err="1" smtClean="0"/>
              <a:t>convallis</a:t>
            </a:r>
            <a:r>
              <a:rPr lang="en-GB" dirty="0" smtClean="0"/>
              <a:t>, </a:t>
            </a:r>
            <a:r>
              <a:rPr lang="en-GB" dirty="0" err="1" smtClean="0"/>
              <a:t>imperdiet</a:t>
            </a:r>
            <a:r>
              <a:rPr lang="en-GB" dirty="0" smtClean="0"/>
              <a:t> dui id, </a:t>
            </a:r>
            <a:r>
              <a:rPr lang="en-GB" dirty="0" err="1" smtClean="0"/>
              <a:t>placerat</a:t>
            </a:r>
            <a:r>
              <a:rPr lang="en-GB" dirty="0" smtClean="0"/>
              <a:t> </a:t>
            </a:r>
            <a:r>
              <a:rPr lang="en-GB" dirty="0" err="1" smtClean="0"/>
              <a:t>velit</a:t>
            </a:r>
            <a:r>
              <a:rPr lang="en-GB" dirty="0" smtClean="0"/>
              <a:t>. </a:t>
            </a:r>
            <a:r>
              <a:rPr lang="en-GB" dirty="0" err="1" smtClean="0"/>
              <a:t>Etiam</a:t>
            </a:r>
            <a:r>
              <a:rPr lang="en-GB" dirty="0" smtClean="0"/>
              <a:t> sit </a:t>
            </a:r>
            <a:r>
              <a:rPr lang="en-GB" dirty="0" err="1" smtClean="0"/>
              <a:t>amet</a:t>
            </a:r>
            <a:r>
              <a:rPr lang="en-GB" dirty="0" smtClean="0"/>
              <a:t> </a:t>
            </a:r>
            <a:r>
              <a:rPr lang="en-GB" dirty="0" err="1" smtClean="0"/>
              <a:t>faucibus</a:t>
            </a:r>
            <a:r>
              <a:rPr lang="en-GB" dirty="0" smtClean="0"/>
              <a:t> </a:t>
            </a:r>
            <a:r>
              <a:rPr lang="en-GB" dirty="0" err="1" smtClean="0"/>
              <a:t>nunc</a:t>
            </a:r>
            <a:r>
              <a:rPr lang="en-GB" dirty="0" smtClean="0"/>
              <a:t>. </a:t>
            </a:r>
            <a:r>
              <a:rPr lang="en-GB" dirty="0" err="1" smtClean="0"/>
              <a:t>Vestibulum</a:t>
            </a:r>
            <a:r>
              <a:rPr lang="en-GB" dirty="0" smtClean="0"/>
              <a:t> </a:t>
            </a:r>
            <a:r>
              <a:rPr lang="en-GB" dirty="0" err="1" smtClean="0"/>
              <a:t>quis</a:t>
            </a:r>
            <a:r>
              <a:rPr lang="en-GB" dirty="0" smtClean="0"/>
              <a:t> </a:t>
            </a:r>
            <a:r>
              <a:rPr lang="en-GB" dirty="0" err="1" smtClean="0"/>
              <a:t>bibendum</a:t>
            </a:r>
            <a:r>
              <a:rPr lang="en-GB" dirty="0" smtClean="0"/>
              <a:t> </a:t>
            </a:r>
            <a:r>
              <a:rPr lang="en-GB" dirty="0" err="1" smtClean="0"/>
              <a:t>neque</a:t>
            </a:r>
            <a:r>
              <a:rPr lang="en-GB" dirty="0" smtClean="0"/>
              <a:t>.</a:t>
            </a:r>
          </a:p>
        </p:txBody>
      </p:sp>
      <p:pic>
        <p:nvPicPr>
          <p:cNvPr id="7" name="Picture 6" descr="Etihad_logo.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762757" y="-6350"/>
            <a:ext cx="1988510" cy="895350"/>
          </a:xfrm>
          <a:prstGeom prst="rect">
            <a:avLst/>
          </a:prstGeom>
        </p:spPr>
      </p:pic>
      <p:sp>
        <p:nvSpPr>
          <p:cNvPr id="13" name="Slide Number Placeholder 2"/>
          <p:cNvSpPr txBox="1">
            <a:spLocks/>
          </p:cNvSpPr>
          <p:nvPr userDrawn="1"/>
        </p:nvSpPr>
        <p:spPr>
          <a:xfrm>
            <a:off x="7983564" y="4770663"/>
            <a:ext cx="995340" cy="273844"/>
          </a:xfrm>
          <a:prstGeom prst="rect">
            <a:avLst/>
          </a:prstGeom>
        </p:spPr>
        <p:txBody>
          <a:bodyPr lIns="91318" tIns="45660" rIns="91318" bIns="4566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375A4D64-EA2D-7142-81F9-ED3F288CDBDB}" type="slidenum">
              <a:rPr lang="en-US" sz="800" smtClean="0">
                <a:solidFill>
                  <a:srgbClr val="270015"/>
                </a:solidFill>
                <a:latin typeface="EtihadAltis-Book"/>
                <a:cs typeface="EtihadAltis-Book"/>
              </a:rPr>
              <a:pPr algn="r"/>
              <a:t>‹#›</a:t>
            </a:fld>
            <a:endParaRPr lang="en-US" sz="800" dirty="0">
              <a:solidFill>
                <a:srgbClr val="270015"/>
              </a:solidFill>
              <a:latin typeface="EtihadAltis-Book"/>
              <a:cs typeface="EtihadAltis-Book"/>
            </a:endParaRP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3758" y="4773083"/>
            <a:ext cx="1321573" cy="206913"/>
          </a:xfrm>
          <a:prstGeom prst="rect">
            <a:avLst/>
          </a:prstGeom>
        </p:spPr>
      </p:pic>
    </p:spTree>
    <p:extLst>
      <p:ext uri="{BB962C8B-B14F-4D97-AF65-F5344CB8AC3E}">
        <p14:creationId xmlns:p14="http://schemas.microsoft.com/office/powerpoint/2010/main" val="877294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9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524571156"/>
      </p:ext>
    </p:extLst>
  </p:cSld>
  <p:clrMapOvr>
    <a:masterClrMapping/>
  </p:clrMapOvr>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20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7791273"/>
      </p:ext>
    </p:extLst>
  </p:cSld>
  <p:clrMapOvr>
    <a:masterClrMapping/>
  </p:clrMapOvr>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21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342479968"/>
      </p:ext>
    </p:extLst>
  </p:cSld>
  <p:clrMapOvr>
    <a:masterClrMapping/>
  </p:clrMapOvr>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22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1032261"/>
      </p:ext>
    </p:extLst>
  </p:cSld>
  <p:clrMapOvr>
    <a:masterClrMapping/>
  </p:clrMapOvr>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23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4202490826"/>
      </p:ext>
    </p:extLst>
  </p:cSld>
  <p:clrMapOvr>
    <a:masterClrMapping/>
  </p:clrMapOvr>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24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321892" y="2789501"/>
            <a:ext cx="8255652" cy="225876"/>
          </a:xfrm>
          <a:custGeom>
            <a:avLst/>
            <a:gdLst>
              <a:gd name="connsiteX0" fmla="*/ 0 w 7954027"/>
              <a:gd name="connsiteY0" fmla="*/ 0 h 225876"/>
              <a:gd name="connsiteX1" fmla="*/ 7954027 w 7954027"/>
              <a:gd name="connsiteY1" fmla="*/ 0 h 225876"/>
              <a:gd name="connsiteX2" fmla="*/ 7954027 w 7954027"/>
              <a:gd name="connsiteY2" fmla="*/ 225876 h 225876"/>
              <a:gd name="connsiteX3" fmla="*/ 0 w 7954027"/>
              <a:gd name="connsiteY3" fmla="*/ 225876 h 225876"/>
              <a:gd name="connsiteX4" fmla="*/ 0 w 7954027"/>
              <a:gd name="connsiteY4" fmla="*/ 0 h 225876"/>
              <a:gd name="connsiteX0" fmla="*/ 0 w 7954027"/>
              <a:gd name="connsiteY0" fmla="*/ 0 h 225876"/>
              <a:gd name="connsiteX1" fmla="*/ 7807977 w 7954027"/>
              <a:gd name="connsiteY1" fmla="*/ 3175 h 225876"/>
              <a:gd name="connsiteX2" fmla="*/ 7954027 w 7954027"/>
              <a:gd name="connsiteY2" fmla="*/ 225876 h 225876"/>
              <a:gd name="connsiteX3" fmla="*/ 0 w 7954027"/>
              <a:gd name="connsiteY3" fmla="*/ 225876 h 225876"/>
              <a:gd name="connsiteX4" fmla="*/ 0 w 7954027"/>
              <a:gd name="connsiteY4" fmla="*/ 0 h 225876"/>
              <a:gd name="connsiteX0" fmla="*/ 0 w 8112777"/>
              <a:gd name="connsiteY0" fmla="*/ 0 h 225876"/>
              <a:gd name="connsiteX1" fmla="*/ 7807977 w 8112777"/>
              <a:gd name="connsiteY1" fmla="*/ 3175 h 225876"/>
              <a:gd name="connsiteX2" fmla="*/ 8112777 w 8112777"/>
              <a:gd name="connsiteY2" fmla="*/ 225876 h 225876"/>
              <a:gd name="connsiteX3" fmla="*/ 0 w 8112777"/>
              <a:gd name="connsiteY3" fmla="*/ 225876 h 225876"/>
              <a:gd name="connsiteX4" fmla="*/ 0 w 8112777"/>
              <a:gd name="connsiteY4" fmla="*/ 0 h 225876"/>
              <a:gd name="connsiteX0" fmla="*/ 0 w 8112777"/>
              <a:gd name="connsiteY0" fmla="*/ 0 h 229051"/>
              <a:gd name="connsiteX1" fmla="*/ 7807977 w 8112777"/>
              <a:gd name="connsiteY1" fmla="*/ 3175 h 229051"/>
              <a:gd name="connsiteX2" fmla="*/ 8112777 w 8112777"/>
              <a:gd name="connsiteY2" fmla="*/ 225876 h 229051"/>
              <a:gd name="connsiteX3" fmla="*/ 171450 w 8112777"/>
              <a:gd name="connsiteY3" fmla="*/ 229051 h 229051"/>
              <a:gd name="connsiteX4" fmla="*/ 0 w 8112777"/>
              <a:gd name="connsiteY4" fmla="*/ 0 h 229051"/>
              <a:gd name="connsiteX0" fmla="*/ 0 w 8255652"/>
              <a:gd name="connsiteY0" fmla="*/ 0 h 225876"/>
              <a:gd name="connsiteX1" fmla="*/ 7950852 w 8255652"/>
              <a:gd name="connsiteY1" fmla="*/ 0 h 225876"/>
              <a:gd name="connsiteX2" fmla="*/ 8255652 w 8255652"/>
              <a:gd name="connsiteY2" fmla="*/ 222701 h 225876"/>
              <a:gd name="connsiteX3" fmla="*/ 314325 w 8255652"/>
              <a:gd name="connsiteY3" fmla="*/ 225876 h 225876"/>
              <a:gd name="connsiteX4" fmla="*/ 0 w 8255652"/>
              <a:gd name="connsiteY4" fmla="*/ 0 h 225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5652" h="225876">
                <a:moveTo>
                  <a:pt x="0" y="0"/>
                </a:moveTo>
                <a:lnTo>
                  <a:pt x="7950852" y="0"/>
                </a:lnTo>
                <a:lnTo>
                  <a:pt x="8255652" y="222701"/>
                </a:lnTo>
                <a:lnTo>
                  <a:pt x="314325" y="225876"/>
                </a:lnTo>
                <a:lnTo>
                  <a:pt x="0" y="0"/>
                </a:lnTo>
                <a:close/>
              </a:path>
            </a:pathLst>
          </a:custGeom>
          <a:solidFill>
            <a:srgbClr val="E9BF0E">
              <a:alpha val="1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dirty="0">
              <a:solidFill>
                <a:prstClr val="white"/>
              </a:solidFill>
            </a:endParaRPr>
          </a:p>
        </p:txBody>
      </p:sp>
      <p:sp>
        <p:nvSpPr>
          <p:cNvPr id="5"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lvl1pPr>
              <a:defRPr>
                <a:solidFill>
                  <a:srgbClr val="1B0D13"/>
                </a:solidFill>
              </a:defRPr>
            </a:lvl1pPr>
          </a:lstStyle>
          <a:p>
            <a:r>
              <a:rPr lang="en-US" dirty="0" smtClean="0"/>
              <a:t>CLICK TO EDIT MASTER TITLE STYLE</a:t>
            </a:r>
            <a:endParaRPr lang="en-US" dirty="0"/>
          </a:p>
        </p:txBody>
      </p:sp>
      <p:cxnSp>
        <p:nvCxnSpPr>
          <p:cNvPr id="12" name="Straight Connector 11"/>
          <p:cNvCxnSpPr/>
          <p:nvPr userDrawn="1"/>
        </p:nvCxnSpPr>
        <p:spPr>
          <a:xfrm>
            <a:off x="321253" y="2786325"/>
            <a:ext cx="7954027" cy="0"/>
          </a:xfrm>
          <a:prstGeom prst="line">
            <a:avLst/>
          </a:prstGeom>
          <a:ln w="19050">
            <a:solidFill>
              <a:srgbClr val="E9BF0E"/>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633042" y="3012201"/>
            <a:ext cx="7954027" cy="0"/>
          </a:xfrm>
          <a:prstGeom prst="line">
            <a:avLst/>
          </a:prstGeom>
          <a:ln w="19050">
            <a:solidFill>
              <a:srgbClr val="E9BF0E"/>
            </a:solidFill>
          </a:ln>
          <a:effectLst/>
        </p:spPr>
        <p:style>
          <a:lnRef idx="2">
            <a:schemeClr val="accent1"/>
          </a:lnRef>
          <a:fillRef idx="0">
            <a:schemeClr val="accent1"/>
          </a:fillRef>
          <a:effectRef idx="1">
            <a:schemeClr val="accent1"/>
          </a:effectRef>
          <a:fontRef idx="minor">
            <a:schemeClr val="tx1"/>
          </a:fontRef>
        </p:style>
      </p:cxnSp>
      <p:sp>
        <p:nvSpPr>
          <p:cNvPr id="14" name="Right Triangle 13"/>
          <p:cNvSpPr/>
          <p:nvPr userDrawn="1"/>
        </p:nvSpPr>
        <p:spPr>
          <a:xfrm>
            <a:off x="1064272"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dirty="0">
              <a:solidFill>
                <a:prstClr val="white"/>
              </a:solidFill>
            </a:endParaRPr>
          </a:p>
        </p:txBody>
      </p:sp>
      <p:sp>
        <p:nvSpPr>
          <p:cNvPr id="15" name="Right Triangle 14"/>
          <p:cNvSpPr/>
          <p:nvPr userDrawn="1"/>
        </p:nvSpPr>
        <p:spPr>
          <a:xfrm rot="10800000">
            <a:off x="3299472"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dirty="0">
              <a:solidFill>
                <a:prstClr val="white"/>
              </a:solidFill>
            </a:endParaRPr>
          </a:p>
        </p:txBody>
      </p:sp>
      <p:sp>
        <p:nvSpPr>
          <p:cNvPr id="16" name="Right Triangle 15"/>
          <p:cNvSpPr/>
          <p:nvPr userDrawn="1"/>
        </p:nvSpPr>
        <p:spPr>
          <a:xfrm>
            <a:off x="3401072"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dirty="0">
              <a:solidFill>
                <a:prstClr val="white"/>
              </a:solidFill>
            </a:endParaRPr>
          </a:p>
        </p:txBody>
      </p:sp>
      <p:sp>
        <p:nvSpPr>
          <p:cNvPr id="17" name="Right Triangle 16"/>
          <p:cNvSpPr/>
          <p:nvPr userDrawn="1"/>
        </p:nvSpPr>
        <p:spPr>
          <a:xfrm rot="10800000">
            <a:off x="5636272"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dirty="0">
              <a:solidFill>
                <a:prstClr val="white"/>
              </a:solidFill>
            </a:endParaRPr>
          </a:p>
        </p:txBody>
      </p:sp>
      <p:sp>
        <p:nvSpPr>
          <p:cNvPr id="18" name="Right Triangle 17"/>
          <p:cNvSpPr/>
          <p:nvPr userDrawn="1"/>
        </p:nvSpPr>
        <p:spPr>
          <a:xfrm>
            <a:off x="5732965"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dirty="0">
              <a:solidFill>
                <a:prstClr val="white"/>
              </a:solidFill>
            </a:endParaRPr>
          </a:p>
        </p:txBody>
      </p:sp>
      <p:sp>
        <p:nvSpPr>
          <p:cNvPr id="19" name="Right Triangle 18"/>
          <p:cNvSpPr/>
          <p:nvPr userDrawn="1"/>
        </p:nvSpPr>
        <p:spPr>
          <a:xfrm rot="10800000">
            <a:off x="7968165"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dirty="0">
              <a:solidFill>
                <a:prstClr val="white"/>
              </a:solidFill>
            </a:endParaRPr>
          </a:p>
        </p:txBody>
      </p:sp>
      <p:sp>
        <p:nvSpPr>
          <p:cNvPr id="20" name="Right Triangle 19"/>
          <p:cNvSpPr/>
          <p:nvPr userDrawn="1"/>
        </p:nvSpPr>
        <p:spPr>
          <a:xfrm rot="10800000">
            <a:off x="962774"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dirty="0">
              <a:solidFill>
                <a:prstClr val="white"/>
              </a:solidFill>
            </a:endParaRPr>
          </a:p>
        </p:txBody>
      </p:sp>
      <p:sp>
        <p:nvSpPr>
          <p:cNvPr id="21" name="Right Triangle 20"/>
          <p:cNvSpPr/>
          <p:nvPr userDrawn="1"/>
        </p:nvSpPr>
        <p:spPr>
          <a:xfrm>
            <a:off x="8066813"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dirty="0">
              <a:solidFill>
                <a:prstClr val="white"/>
              </a:solidFill>
            </a:endParaRPr>
          </a:p>
        </p:txBody>
      </p:sp>
      <p:sp>
        <p:nvSpPr>
          <p:cNvPr id="22" name="Rectangle 21"/>
          <p:cNvSpPr/>
          <p:nvPr userDrawn="1"/>
        </p:nvSpPr>
        <p:spPr>
          <a:xfrm>
            <a:off x="2017514" y="2806638"/>
            <a:ext cx="433132" cy="184666"/>
          </a:xfrm>
          <a:prstGeom prst="rect">
            <a:avLst/>
          </a:prstGeom>
          <a:solidFill>
            <a:schemeClr val="bg1">
              <a:alpha val="50000"/>
            </a:schemeClr>
          </a:solidFill>
        </p:spPr>
        <p:txBody>
          <a:bodyPr wrap="none" lIns="36000" tIns="36000" rIns="36000" bIns="36000" anchor="ctr">
            <a:noAutofit/>
          </a:bodyPr>
          <a:lstStyle/>
          <a:p>
            <a:pPr algn="ctr" defTabSz="457200"/>
            <a:r>
              <a:rPr lang="en-GB" sz="1000" dirty="0" smtClean="0">
                <a:solidFill>
                  <a:srgbClr val="615650"/>
                </a:solidFill>
                <a:latin typeface="Etihad Altis Book" charset="0"/>
                <a:ea typeface="Etihad Altis Book" charset="0"/>
                <a:cs typeface="Etihad Altis Book" charset="0"/>
              </a:rPr>
              <a:t>2017</a:t>
            </a:r>
            <a:endParaRPr lang="en-GB" sz="1000" dirty="0">
              <a:solidFill>
                <a:srgbClr val="615650"/>
              </a:solidFill>
            </a:endParaRPr>
          </a:p>
        </p:txBody>
      </p:sp>
      <p:sp>
        <p:nvSpPr>
          <p:cNvPr id="23" name="Rectangle 22"/>
          <p:cNvSpPr/>
          <p:nvPr userDrawn="1"/>
        </p:nvSpPr>
        <p:spPr>
          <a:xfrm>
            <a:off x="4347500" y="2806638"/>
            <a:ext cx="433132" cy="184666"/>
          </a:xfrm>
          <a:prstGeom prst="rect">
            <a:avLst/>
          </a:prstGeom>
          <a:solidFill>
            <a:schemeClr val="bg1">
              <a:alpha val="50000"/>
            </a:schemeClr>
          </a:solidFill>
        </p:spPr>
        <p:txBody>
          <a:bodyPr wrap="none" lIns="36000" tIns="36000" rIns="36000" bIns="36000" anchor="ctr">
            <a:noAutofit/>
          </a:bodyPr>
          <a:lstStyle/>
          <a:p>
            <a:pPr algn="ctr" defTabSz="457200"/>
            <a:r>
              <a:rPr lang="en-GB" sz="1000" dirty="0" smtClean="0">
                <a:solidFill>
                  <a:srgbClr val="615650"/>
                </a:solidFill>
                <a:latin typeface="Etihad Altis Book" charset="0"/>
                <a:ea typeface="Etihad Altis Book" charset="0"/>
                <a:cs typeface="Etihad Altis Book" charset="0"/>
              </a:rPr>
              <a:t>2018</a:t>
            </a:r>
            <a:endParaRPr lang="en-GB" sz="1000" dirty="0">
              <a:solidFill>
                <a:srgbClr val="615650"/>
              </a:solidFill>
            </a:endParaRPr>
          </a:p>
        </p:txBody>
      </p:sp>
      <p:sp>
        <p:nvSpPr>
          <p:cNvPr id="24" name="Rectangle 23"/>
          <p:cNvSpPr/>
          <p:nvPr userDrawn="1"/>
        </p:nvSpPr>
        <p:spPr>
          <a:xfrm>
            <a:off x="6697726" y="2806638"/>
            <a:ext cx="433132" cy="184666"/>
          </a:xfrm>
          <a:prstGeom prst="rect">
            <a:avLst/>
          </a:prstGeom>
          <a:solidFill>
            <a:schemeClr val="bg1">
              <a:alpha val="50000"/>
            </a:schemeClr>
          </a:solidFill>
        </p:spPr>
        <p:txBody>
          <a:bodyPr wrap="none" lIns="36000" tIns="36000" rIns="36000" bIns="36000" anchor="ctr">
            <a:noAutofit/>
          </a:bodyPr>
          <a:lstStyle/>
          <a:p>
            <a:pPr algn="ctr" defTabSz="457200"/>
            <a:r>
              <a:rPr lang="en-GB" sz="1000" dirty="0" smtClean="0">
                <a:solidFill>
                  <a:srgbClr val="615650"/>
                </a:solidFill>
                <a:latin typeface="Etihad Altis Book" charset="0"/>
                <a:ea typeface="Etihad Altis Book" charset="0"/>
                <a:cs typeface="Etihad Altis Book" charset="0"/>
              </a:rPr>
              <a:t>2019</a:t>
            </a:r>
            <a:endParaRPr lang="en-GB" sz="1000" dirty="0">
              <a:solidFill>
                <a:srgbClr val="615650"/>
              </a:solidFill>
            </a:endParaRPr>
          </a:p>
        </p:txBody>
      </p:sp>
    </p:spTree>
    <p:extLst>
      <p:ext uri="{BB962C8B-B14F-4D97-AF65-F5344CB8AC3E}">
        <p14:creationId xmlns:p14="http://schemas.microsoft.com/office/powerpoint/2010/main" val="968520701"/>
      </p:ext>
    </p:extLst>
  </p:cSld>
  <p:clrMapOvr>
    <a:masterClrMapping/>
  </p:clrMapOvr>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29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lvl1pPr>
              <a:defRPr>
                <a:solidFill>
                  <a:srgbClr val="1B0D13"/>
                </a:solidFill>
              </a:defRPr>
            </a:lvl1pPr>
          </a:lstStyle>
          <a:p>
            <a:r>
              <a:rPr lang="en-US" dirty="0" smtClean="0"/>
              <a:t>CLICK TO EDIT MASTER TITLE STYLE</a:t>
            </a:r>
            <a:endParaRPr lang="en-US" dirty="0"/>
          </a:p>
        </p:txBody>
      </p:sp>
      <p:grpSp>
        <p:nvGrpSpPr>
          <p:cNvPr id="25" name="Group 24"/>
          <p:cNvGrpSpPr/>
          <p:nvPr userDrawn="1"/>
        </p:nvGrpSpPr>
        <p:grpSpPr>
          <a:xfrm>
            <a:off x="-1" y="2786321"/>
            <a:ext cx="9089441" cy="149576"/>
            <a:chOff x="-671470" y="2786325"/>
            <a:chExt cx="14184269" cy="233417"/>
          </a:xfrm>
        </p:grpSpPr>
        <p:grpSp>
          <p:nvGrpSpPr>
            <p:cNvPr id="26" name="Group 25"/>
            <p:cNvGrpSpPr/>
            <p:nvPr userDrawn="1"/>
          </p:nvGrpSpPr>
          <p:grpSpPr>
            <a:xfrm>
              <a:off x="-671470" y="2786325"/>
              <a:ext cx="14184269" cy="233417"/>
              <a:chOff x="-300786" y="2786325"/>
              <a:chExt cx="8887855" cy="233417"/>
            </a:xfrm>
          </p:grpSpPr>
          <p:sp>
            <p:nvSpPr>
              <p:cNvPr id="44" name="Rectangle 1"/>
              <p:cNvSpPr/>
              <p:nvPr userDrawn="1"/>
            </p:nvSpPr>
            <p:spPr>
              <a:xfrm>
                <a:off x="-300785" y="2788911"/>
                <a:ext cx="8882778" cy="230831"/>
              </a:xfrm>
              <a:custGeom>
                <a:avLst/>
                <a:gdLst>
                  <a:gd name="connsiteX0" fmla="*/ 0 w 7954027"/>
                  <a:gd name="connsiteY0" fmla="*/ 0 h 225876"/>
                  <a:gd name="connsiteX1" fmla="*/ 7954027 w 7954027"/>
                  <a:gd name="connsiteY1" fmla="*/ 0 h 225876"/>
                  <a:gd name="connsiteX2" fmla="*/ 7954027 w 7954027"/>
                  <a:gd name="connsiteY2" fmla="*/ 225876 h 225876"/>
                  <a:gd name="connsiteX3" fmla="*/ 0 w 7954027"/>
                  <a:gd name="connsiteY3" fmla="*/ 225876 h 225876"/>
                  <a:gd name="connsiteX4" fmla="*/ 0 w 7954027"/>
                  <a:gd name="connsiteY4" fmla="*/ 0 h 225876"/>
                  <a:gd name="connsiteX0" fmla="*/ 0 w 7954027"/>
                  <a:gd name="connsiteY0" fmla="*/ 0 h 225876"/>
                  <a:gd name="connsiteX1" fmla="*/ 7807977 w 7954027"/>
                  <a:gd name="connsiteY1" fmla="*/ 3175 h 225876"/>
                  <a:gd name="connsiteX2" fmla="*/ 7954027 w 7954027"/>
                  <a:gd name="connsiteY2" fmla="*/ 225876 h 225876"/>
                  <a:gd name="connsiteX3" fmla="*/ 0 w 7954027"/>
                  <a:gd name="connsiteY3" fmla="*/ 225876 h 225876"/>
                  <a:gd name="connsiteX4" fmla="*/ 0 w 7954027"/>
                  <a:gd name="connsiteY4" fmla="*/ 0 h 225876"/>
                  <a:gd name="connsiteX0" fmla="*/ 0 w 8112777"/>
                  <a:gd name="connsiteY0" fmla="*/ 0 h 225876"/>
                  <a:gd name="connsiteX1" fmla="*/ 7807977 w 8112777"/>
                  <a:gd name="connsiteY1" fmla="*/ 3175 h 225876"/>
                  <a:gd name="connsiteX2" fmla="*/ 8112777 w 8112777"/>
                  <a:gd name="connsiteY2" fmla="*/ 225876 h 225876"/>
                  <a:gd name="connsiteX3" fmla="*/ 0 w 8112777"/>
                  <a:gd name="connsiteY3" fmla="*/ 225876 h 225876"/>
                  <a:gd name="connsiteX4" fmla="*/ 0 w 8112777"/>
                  <a:gd name="connsiteY4" fmla="*/ 0 h 225876"/>
                  <a:gd name="connsiteX0" fmla="*/ 0 w 8112777"/>
                  <a:gd name="connsiteY0" fmla="*/ 0 h 229051"/>
                  <a:gd name="connsiteX1" fmla="*/ 7807977 w 8112777"/>
                  <a:gd name="connsiteY1" fmla="*/ 3175 h 229051"/>
                  <a:gd name="connsiteX2" fmla="*/ 8112777 w 8112777"/>
                  <a:gd name="connsiteY2" fmla="*/ 225876 h 229051"/>
                  <a:gd name="connsiteX3" fmla="*/ 171450 w 8112777"/>
                  <a:gd name="connsiteY3" fmla="*/ 229051 h 229051"/>
                  <a:gd name="connsiteX4" fmla="*/ 0 w 8112777"/>
                  <a:gd name="connsiteY4" fmla="*/ 0 h 229051"/>
                  <a:gd name="connsiteX0" fmla="*/ 0 w 8255652"/>
                  <a:gd name="connsiteY0" fmla="*/ 0 h 225876"/>
                  <a:gd name="connsiteX1" fmla="*/ 7950852 w 8255652"/>
                  <a:gd name="connsiteY1" fmla="*/ 0 h 225876"/>
                  <a:gd name="connsiteX2" fmla="*/ 8255652 w 8255652"/>
                  <a:gd name="connsiteY2" fmla="*/ 222701 h 225876"/>
                  <a:gd name="connsiteX3" fmla="*/ 314325 w 8255652"/>
                  <a:gd name="connsiteY3" fmla="*/ 225876 h 225876"/>
                  <a:gd name="connsiteX4" fmla="*/ 0 w 8255652"/>
                  <a:gd name="connsiteY4" fmla="*/ 0 h 225876"/>
                  <a:gd name="connsiteX0" fmla="*/ 0 w 8565560"/>
                  <a:gd name="connsiteY0" fmla="*/ 4955 h 230831"/>
                  <a:gd name="connsiteX1" fmla="*/ 8565560 w 8565560"/>
                  <a:gd name="connsiteY1" fmla="*/ 0 h 230831"/>
                  <a:gd name="connsiteX2" fmla="*/ 8255652 w 8565560"/>
                  <a:gd name="connsiteY2" fmla="*/ 227656 h 230831"/>
                  <a:gd name="connsiteX3" fmla="*/ 314325 w 8565560"/>
                  <a:gd name="connsiteY3" fmla="*/ 230831 h 230831"/>
                  <a:gd name="connsiteX4" fmla="*/ 0 w 8565560"/>
                  <a:gd name="connsiteY4" fmla="*/ 4955 h 230831"/>
                  <a:gd name="connsiteX0" fmla="*/ 0 w 8882778"/>
                  <a:gd name="connsiteY0" fmla="*/ 4955 h 230831"/>
                  <a:gd name="connsiteX1" fmla="*/ 8565560 w 8882778"/>
                  <a:gd name="connsiteY1" fmla="*/ 0 h 230831"/>
                  <a:gd name="connsiteX2" fmla="*/ 8882778 w 8882778"/>
                  <a:gd name="connsiteY2" fmla="*/ 222701 h 230831"/>
                  <a:gd name="connsiteX3" fmla="*/ 314325 w 8882778"/>
                  <a:gd name="connsiteY3" fmla="*/ 230831 h 230831"/>
                  <a:gd name="connsiteX4" fmla="*/ 0 w 8882778"/>
                  <a:gd name="connsiteY4" fmla="*/ 4955 h 230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2778" h="230831">
                    <a:moveTo>
                      <a:pt x="0" y="4955"/>
                    </a:moveTo>
                    <a:lnTo>
                      <a:pt x="8565560" y="0"/>
                    </a:lnTo>
                    <a:lnTo>
                      <a:pt x="8882778" y="222701"/>
                    </a:lnTo>
                    <a:lnTo>
                      <a:pt x="314325" y="230831"/>
                    </a:lnTo>
                    <a:lnTo>
                      <a:pt x="0" y="4955"/>
                    </a:lnTo>
                    <a:close/>
                  </a:path>
                </a:pathLst>
              </a:custGeom>
              <a:solidFill>
                <a:srgbClr val="E9BF0E">
                  <a:alpha val="1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cxnSp>
            <p:nvCxnSpPr>
              <p:cNvPr id="45" name="Straight Connector 44"/>
              <p:cNvCxnSpPr/>
              <p:nvPr userDrawn="1"/>
            </p:nvCxnSpPr>
            <p:spPr>
              <a:xfrm>
                <a:off x="-300786" y="2786325"/>
                <a:ext cx="8576065" cy="0"/>
              </a:xfrm>
              <a:prstGeom prst="line">
                <a:avLst/>
              </a:prstGeom>
              <a:ln w="12700">
                <a:solidFill>
                  <a:srgbClr val="E9BF0E"/>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44" idx="3"/>
              </p:cNvCxnSpPr>
              <p:nvPr userDrawn="1"/>
            </p:nvCxnSpPr>
            <p:spPr>
              <a:xfrm flipV="1">
                <a:off x="13540" y="3012205"/>
                <a:ext cx="8573529" cy="7537"/>
              </a:xfrm>
              <a:prstGeom prst="line">
                <a:avLst/>
              </a:prstGeom>
              <a:ln w="12700">
                <a:solidFill>
                  <a:srgbClr val="E9BF0E"/>
                </a:solidFill>
              </a:ln>
              <a:effectLst/>
            </p:spPr>
            <p:style>
              <a:lnRef idx="2">
                <a:schemeClr val="accent1"/>
              </a:lnRef>
              <a:fillRef idx="0">
                <a:schemeClr val="accent1"/>
              </a:fillRef>
              <a:effectRef idx="1">
                <a:schemeClr val="accent1"/>
              </a:effectRef>
              <a:fontRef idx="minor">
                <a:schemeClr val="tx1"/>
              </a:fontRef>
            </p:style>
          </p:cxnSp>
        </p:grpSp>
        <p:sp>
          <p:nvSpPr>
            <p:cNvPr id="27" name="Right Triangle 26"/>
            <p:cNvSpPr/>
            <p:nvPr userDrawn="1"/>
          </p:nvSpPr>
          <p:spPr>
            <a:xfrm>
              <a:off x="1064272"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28" name="Right Triangle 27"/>
            <p:cNvSpPr/>
            <p:nvPr userDrawn="1"/>
          </p:nvSpPr>
          <p:spPr>
            <a:xfrm rot="10800000">
              <a:off x="3299472"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29" name="Right Triangle 28"/>
            <p:cNvSpPr/>
            <p:nvPr userDrawn="1"/>
          </p:nvSpPr>
          <p:spPr>
            <a:xfrm>
              <a:off x="3401072"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30" name="Right Triangle 29"/>
            <p:cNvSpPr/>
            <p:nvPr userDrawn="1"/>
          </p:nvSpPr>
          <p:spPr>
            <a:xfrm rot="10800000">
              <a:off x="5636272"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31" name="Right Triangle 30"/>
            <p:cNvSpPr/>
            <p:nvPr userDrawn="1"/>
          </p:nvSpPr>
          <p:spPr>
            <a:xfrm>
              <a:off x="5732965"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32" name="Right Triangle 31"/>
            <p:cNvSpPr/>
            <p:nvPr userDrawn="1"/>
          </p:nvSpPr>
          <p:spPr>
            <a:xfrm rot="10800000">
              <a:off x="7968165"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33" name="Right Triangle 32"/>
            <p:cNvSpPr/>
            <p:nvPr userDrawn="1"/>
          </p:nvSpPr>
          <p:spPr>
            <a:xfrm rot="10800000">
              <a:off x="962774"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34" name="Right Triangle 33"/>
            <p:cNvSpPr/>
            <p:nvPr userDrawn="1"/>
          </p:nvSpPr>
          <p:spPr>
            <a:xfrm>
              <a:off x="8066813"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35" name="Rectangle 34"/>
            <p:cNvSpPr/>
            <p:nvPr userDrawn="1"/>
          </p:nvSpPr>
          <p:spPr>
            <a:xfrm>
              <a:off x="2017514" y="2806638"/>
              <a:ext cx="433132" cy="184666"/>
            </a:xfrm>
            <a:prstGeom prst="rect">
              <a:avLst/>
            </a:prstGeom>
            <a:solidFill>
              <a:schemeClr val="bg1">
                <a:alpha val="50000"/>
              </a:schemeClr>
            </a:solidFill>
          </p:spPr>
          <p:txBody>
            <a:bodyPr wrap="none" lIns="36000" tIns="36000" rIns="36000" bIns="36000" anchor="ctr">
              <a:noAutofit/>
            </a:bodyPr>
            <a:lstStyle/>
            <a:p>
              <a:pPr algn="ctr" defTabSz="457200"/>
              <a:r>
                <a:rPr lang="en-GB" sz="800" dirty="0" smtClean="0">
                  <a:solidFill>
                    <a:srgbClr val="615650"/>
                  </a:solidFill>
                  <a:latin typeface="Etihad Altis Book" charset="0"/>
                  <a:ea typeface="Etihad Altis Book" charset="0"/>
                  <a:cs typeface="Etihad Altis Book" charset="0"/>
                </a:rPr>
                <a:t>2017</a:t>
              </a:r>
              <a:endParaRPr lang="en-GB" sz="800" dirty="0">
                <a:solidFill>
                  <a:srgbClr val="615650"/>
                </a:solidFill>
              </a:endParaRPr>
            </a:p>
          </p:txBody>
        </p:sp>
        <p:sp>
          <p:nvSpPr>
            <p:cNvPr id="36" name="Rectangle 35"/>
            <p:cNvSpPr/>
            <p:nvPr userDrawn="1"/>
          </p:nvSpPr>
          <p:spPr>
            <a:xfrm>
              <a:off x="4347500" y="2806638"/>
              <a:ext cx="433132" cy="184666"/>
            </a:xfrm>
            <a:prstGeom prst="rect">
              <a:avLst/>
            </a:prstGeom>
            <a:solidFill>
              <a:schemeClr val="bg1">
                <a:alpha val="50000"/>
              </a:schemeClr>
            </a:solidFill>
          </p:spPr>
          <p:txBody>
            <a:bodyPr wrap="none" lIns="36000" tIns="36000" rIns="36000" bIns="36000" anchor="ctr">
              <a:noAutofit/>
            </a:bodyPr>
            <a:lstStyle/>
            <a:p>
              <a:pPr algn="ctr" defTabSz="457200"/>
              <a:r>
                <a:rPr lang="en-GB" sz="800" dirty="0" smtClean="0">
                  <a:solidFill>
                    <a:srgbClr val="615650"/>
                  </a:solidFill>
                  <a:latin typeface="Etihad Altis Book" charset="0"/>
                  <a:ea typeface="Etihad Altis Book" charset="0"/>
                  <a:cs typeface="Etihad Altis Book" charset="0"/>
                </a:rPr>
                <a:t>2018</a:t>
              </a:r>
              <a:endParaRPr lang="en-GB" sz="800" dirty="0">
                <a:solidFill>
                  <a:srgbClr val="615650"/>
                </a:solidFill>
              </a:endParaRPr>
            </a:p>
          </p:txBody>
        </p:sp>
        <p:sp>
          <p:nvSpPr>
            <p:cNvPr id="37" name="Rectangle 36"/>
            <p:cNvSpPr/>
            <p:nvPr userDrawn="1"/>
          </p:nvSpPr>
          <p:spPr>
            <a:xfrm>
              <a:off x="6697726" y="2806638"/>
              <a:ext cx="433132" cy="184666"/>
            </a:xfrm>
            <a:prstGeom prst="rect">
              <a:avLst/>
            </a:prstGeom>
            <a:solidFill>
              <a:schemeClr val="bg1">
                <a:alpha val="50000"/>
              </a:schemeClr>
            </a:solidFill>
          </p:spPr>
          <p:txBody>
            <a:bodyPr wrap="none" lIns="36000" tIns="36000" rIns="36000" bIns="36000" anchor="ctr">
              <a:noAutofit/>
            </a:bodyPr>
            <a:lstStyle/>
            <a:p>
              <a:pPr algn="ctr" defTabSz="457200"/>
              <a:r>
                <a:rPr lang="en-GB" sz="800" dirty="0" smtClean="0">
                  <a:solidFill>
                    <a:srgbClr val="615650"/>
                  </a:solidFill>
                  <a:latin typeface="Etihad Altis Book" charset="0"/>
                  <a:ea typeface="Etihad Altis Book" charset="0"/>
                  <a:cs typeface="Etihad Altis Book" charset="0"/>
                </a:rPr>
                <a:t>2019</a:t>
              </a:r>
              <a:endParaRPr lang="en-GB" sz="800" dirty="0">
                <a:solidFill>
                  <a:srgbClr val="615650"/>
                </a:solidFill>
              </a:endParaRPr>
            </a:p>
          </p:txBody>
        </p:sp>
        <p:sp>
          <p:nvSpPr>
            <p:cNvPr id="38" name="Right Triangle 37"/>
            <p:cNvSpPr/>
            <p:nvPr userDrawn="1"/>
          </p:nvSpPr>
          <p:spPr>
            <a:xfrm rot="10800000">
              <a:off x="10307065"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39" name="Right Triangle 38"/>
            <p:cNvSpPr/>
            <p:nvPr userDrawn="1"/>
          </p:nvSpPr>
          <p:spPr>
            <a:xfrm>
              <a:off x="10403758"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40" name="Right Triangle 39"/>
            <p:cNvSpPr/>
            <p:nvPr userDrawn="1"/>
          </p:nvSpPr>
          <p:spPr>
            <a:xfrm rot="10800000">
              <a:off x="12638958"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41" name="Right Triangle 40"/>
            <p:cNvSpPr/>
            <p:nvPr userDrawn="1"/>
          </p:nvSpPr>
          <p:spPr>
            <a:xfrm>
              <a:off x="12737606"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42" name="Rectangle 41"/>
            <p:cNvSpPr/>
            <p:nvPr userDrawn="1"/>
          </p:nvSpPr>
          <p:spPr>
            <a:xfrm>
              <a:off x="9018293" y="2806638"/>
              <a:ext cx="433132" cy="184666"/>
            </a:xfrm>
            <a:prstGeom prst="rect">
              <a:avLst/>
            </a:prstGeom>
            <a:solidFill>
              <a:schemeClr val="bg1">
                <a:alpha val="50000"/>
              </a:schemeClr>
            </a:solidFill>
          </p:spPr>
          <p:txBody>
            <a:bodyPr wrap="none" lIns="36000" tIns="36000" rIns="36000" bIns="36000" anchor="ctr">
              <a:noAutofit/>
            </a:bodyPr>
            <a:lstStyle/>
            <a:p>
              <a:pPr algn="ctr" defTabSz="457200"/>
              <a:r>
                <a:rPr lang="en-GB" sz="800" dirty="0" smtClean="0">
                  <a:solidFill>
                    <a:srgbClr val="615650"/>
                  </a:solidFill>
                  <a:latin typeface="Etihad Altis Book" charset="0"/>
                  <a:ea typeface="Etihad Altis Book" charset="0"/>
                  <a:cs typeface="Etihad Altis Book" charset="0"/>
                </a:rPr>
                <a:t>2020</a:t>
              </a:r>
              <a:endParaRPr lang="en-GB" sz="800" dirty="0">
                <a:solidFill>
                  <a:srgbClr val="615650"/>
                </a:solidFill>
              </a:endParaRPr>
            </a:p>
          </p:txBody>
        </p:sp>
        <p:sp>
          <p:nvSpPr>
            <p:cNvPr id="43" name="Rectangle 42"/>
            <p:cNvSpPr/>
            <p:nvPr userDrawn="1"/>
          </p:nvSpPr>
          <p:spPr>
            <a:xfrm>
              <a:off x="11368519" y="2806638"/>
              <a:ext cx="433132" cy="184666"/>
            </a:xfrm>
            <a:prstGeom prst="rect">
              <a:avLst/>
            </a:prstGeom>
            <a:solidFill>
              <a:schemeClr val="bg1">
                <a:alpha val="50000"/>
              </a:schemeClr>
            </a:solidFill>
          </p:spPr>
          <p:txBody>
            <a:bodyPr wrap="none" lIns="36000" tIns="36000" rIns="36000" bIns="36000" anchor="ctr">
              <a:noAutofit/>
            </a:bodyPr>
            <a:lstStyle/>
            <a:p>
              <a:pPr algn="ctr" defTabSz="457200"/>
              <a:r>
                <a:rPr lang="en-GB" sz="800" dirty="0" smtClean="0">
                  <a:solidFill>
                    <a:srgbClr val="615650"/>
                  </a:solidFill>
                  <a:latin typeface="Etihad Altis Book" charset="0"/>
                  <a:ea typeface="Etihad Altis Book" charset="0"/>
                  <a:cs typeface="Etihad Altis Book" charset="0"/>
                </a:rPr>
                <a:t>2021</a:t>
              </a:r>
              <a:endParaRPr lang="en-GB" sz="800" dirty="0">
                <a:solidFill>
                  <a:srgbClr val="615650"/>
                </a:solidFill>
              </a:endParaRPr>
            </a:p>
          </p:txBody>
        </p:sp>
      </p:grpSp>
    </p:spTree>
    <p:extLst>
      <p:ext uri="{BB962C8B-B14F-4D97-AF65-F5344CB8AC3E}">
        <p14:creationId xmlns:p14="http://schemas.microsoft.com/office/powerpoint/2010/main" val="1340438898"/>
      </p:ext>
    </p:extLst>
  </p:cSld>
  <p:clrMapOvr>
    <a:masterClrMapping/>
  </p:clrMapOvr>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28_Custom Layout">
    <p:bg>
      <p:bgPr>
        <a:blipFill rotWithShape="1">
          <a:blip r:embed="rId4"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1654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404829264"/>
      </p:ext>
    </p:extLst>
  </p:cSld>
  <p:clrMapOvr>
    <a:masterClrMapping/>
  </p:clrMapOvr>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25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1646925"/>
      </p:ext>
    </p:extLst>
  </p:cSld>
  <p:clrMapOvr>
    <a:masterClrMapping/>
  </p:clrMapOvr>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26_Custom Layout">
    <p:bg>
      <p:bgPr>
        <a:solidFill>
          <a:schemeClr val="bg1"/>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7490655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structio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685800" y="958084"/>
            <a:ext cx="7772400" cy="2615048"/>
          </a:xfrm>
          <a:prstGeom prst="rect">
            <a:avLst/>
          </a:prstGeom>
        </p:spPr>
        <p:txBody>
          <a:bodyPr lIns="91318" tIns="45660" rIns="91318" bIns="45660" anchor="ctr"/>
          <a:lstStyle>
            <a:lvl1pPr>
              <a:defRPr sz="4000" baseline="0">
                <a:solidFill>
                  <a:srgbClr val="FFFFFF"/>
                </a:solidFill>
                <a:latin typeface="EtihadAltis-Light"/>
                <a:cs typeface="EtihadAltis-Light"/>
              </a:defRPr>
            </a:lvl1pPr>
          </a:lstStyle>
          <a:p>
            <a:r>
              <a:rPr lang="en-GB" dirty="0" smtClean="0"/>
              <a:t>Please refer to</a:t>
            </a:r>
            <a:br>
              <a:rPr lang="en-GB" dirty="0" smtClean="0"/>
            </a:br>
            <a:r>
              <a:rPr lang="en-GB" dirty="0" smtClean="0"/>
              <a:t>‘How to use this master template’ for PowerPoint guidelines</a:t>
            </a:r>
            <a:endParaRPr lang="en-US" dirty="0"/>
          </a:p>
        </p:txBody>
      </p:sp>
      <p:sp>
        <p:nvSpPr>
          <p:cNvPr id="9" name="Slide Number Placeholder 2"/>
          <p:cNvSpPr txBox="1">
            <a:spLocks/>
          </p:cNvSpPr>
          <p:nvPr userDrawn="1"/>
        </p:nvSpPr>
        <p:spPr>
          <a:xfrm>
            <a:off x="7983564" y="4770663"/>
            <a:ext cx="995340" cy="273844"/>
          </a:xfrm>
          <a:prstGeom prst="rect">
            <a:avLst/>
          </a:prstGeom>
        </p:spPr>
        <p:txBody>
          <a:bodyPr lIns="91318" tIns="45660" rIns="91318" bIns="4566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375A4D64-EA2D-7142-81F9-ED3F288CDBDB}" type="slidenum">
              <a:rPr lang="en-US" sz="800" smtClean="0">
                <a:solidFill>
                  <a:srgbClr val="FCFBF5"/>
                </a:solidFill>
                <a:latin typeface="EtihadAltis-Book"/>
                <a:cs typeface="EtihadAltis-Book"/>
              </a:rPr>
              <a:pPr algn="r"/>
              <a:t>‹#›</a:t>
            </a:fld>
            <a:endParaRPr lang="en-US" sz="800" dirty="0">
              <a:solidFill>
                <a:srgbClr val="FCFBF5"/>
              </a:solidFill>
              <a:latin typeface="EtihadAltis-Book"/>
              <a:cs typeface="EtihadAltis-Book"/>
            </a:endParaRPr>
          </a:p>
        </p:txBody>
      </p:sp>
      <p:pic>
        <p:nvPicPr>
          <p:cNvPr id="12" name="Picture 11" descr="Etihad_logo.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762757" y="-6350"/>
            <a:ext cx="1988510" cy="895350"/>
          </a:xfrm>
          <a:prstGeom prst="rect">
            <a:avLst/>
          </a:prstGeom>
        </p:spPr>
      </p:pic>
    </p:spTree>
    <p:extLst>
      <p:ext uri="{BB962C8B-B14F-4D97-AF65-F5344CB8AC3E}">
        <p14:creationId xmlns:p14="http://schemas.microsoft.com/office/powerpoint/2010/main" val="2688503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 Short numbered points">
    <p:bg>
      <p:bgPr>
        <a:solidFill>
          <a:schemeClr val="tx1"/>
        </a:solidFill>
        <a:effectLst/>
      </p:bgPr>
    </p:bg>
    <p:spTree>
      <p:nvGrpSpPr>
        <p:cNvPr id="1" name=""/>
        <p:cNvGrpSpPr/>
        <p:nvPr/>
      </p:nvGrpSpPr>
      <p:grpSpPr>
        <a:xfrm>
          <a:off x="0" y="0"/>
          <a:ext cx="0" cy="0"/>
          <a:chOff x="0" y="0"/>
          <a:chExt cx="0" cy="0"/>
        </a:xfrm>
      </p:grpSpPr>
      <p:cxnSp>
        <p:nvCxnSpPr>
          <p:cNvPr id="11" name="Gerade Verbindung 11"/>
          <p:cNvCxnSpPr/>
          <p:nvPr userDrawn="1"/>
        </p:nvCxnSpPr>
        <p:spPr>
          <a:xfrm>
            <a:off x="478071" y="2490721"/>
            <a:ext cx="1045974" cy="0"/>
          </a:xfrm>
          <a:prstGeom prst="line">
            <a:avLst/>
          </a:prstGeom>
          <a:noFill/>
          <a:ln w="3175" cap="flat" cmpd="sng" algn="ctr">
            <a:solidFill>
              <a:sysClr val="window" lastClr="FFFFFF">
                <a:lumMod val="75000"/>
              </a:sysClr>
            </a:solidFill>
            <a:prstDash val="solid"/>
          </a:ln>
          <a:effectLst/>
        </p:spPr>
      </p:cxnSp>
      <p:cxnSp>
        <p:nvCxnSpPr>
          <p:cNvPr id="14" name="Gerade Verbindung 11"/>
          <p:cNvCxnSpPr/>
          <p:nvPr userDrawn="1"/>
        </p:nvCxnSpPr>
        <p:spPr>
          <a:xfrm>
            <a:off x="1912419" y="2490721"/>
            <a:ext cx="1045974" cy="0"/>
          </a:xfrm>
          <a:prstGeom prst="line">
            <a:avLst/>
          </a:prstGeom>
          <a:noFill/>
          <a:ln w="3175" cap="flat" cmpd="sng" algn="ctr">
            <a:solidFill>
              <a:sysClr val="window" lastClr="FFFFFF">
                <a:lumMod val="75000"/>
              </a:sysClr>
            </a:solidFill>
            <a:prstDash val="solid"/>
          </a:ln>
          <a:effectLst/>
        </p:spPr>
      </p:cxnSp>
      <p:cxnSp>
        <p:nvCxnSpPr>
          <p:cNvPr id="17" name="Gerade Verbindung 11"/>
          <p:cNvCxnSpPr/>
          <p:nvPr userDrawn="1"/>
        </p:nvCxnSpPr>
        <p:spPr>
          <a:xfrm>
            <a:off x="3333512" y="2490721"/>
            <a:ext cx="1045974" cy="0"/>
          </a:xfrm>
          <a:prstGeom prst="line">
            <a:avLst/>
          </a:prstGeom>
          <a:noFill/>
          <a:ln w="3175" cap="flat" cmpd="sng" algn="ctr">
            <a:solidFill>
              <a:sysClr val="window" lastClr="FFFFFF">
                <a:lumMod val="75000"/>
              </a:sysClr>
            </a:solidFill>
            <a:prstDash val="solid"/>
          </a:ln>
          <a:effectLst/>
        </p:spPr>
      </p:cxnSp>
      <p:cxnSp>
        <p:nvCxnSpPr>
          <p:cNvPr id="20" name="Gerade Verbindung 11"/>
          <p:cNvCxnSpPr/>
          <p:nvPr userDrawn="1"/>
        </p:nvCxnSpPr>
        <p:spPr>
          <a:xfrm>
            <a:off x="4767867" y="2490721"/>
            <a:ext cx="1045974" cy="0"/>
          </a:xfrm>
          <a:prstGeom prst="line">
            <a:avLst/>
          </a:prstGeom>
          <a:noFill/>
          <a:ln w="3175" cap="flat" cmpd="sng" algn="ctr">
            <a:solidFill>
              <a:sysClr val="window" lastClr="FFFFFF">
                <a:lumMod val="75000"/>
              </a:sysClr>
            </a:solidFill>
            <a:prstDash val="solid"/>
          </a:ln>
          <a:effectLst/>
        </p:spPr>
      </p:cxnSp>
      <p:cxnSp>
        <p:nvCxnSpPr>
          <p:cNvPr id="25" name="Gerade Verbindung 11"/>
          <p:cNvCxnSpPr/>
          <p:nvPr userDrawn="1"/>
        </p:nvCxnSpPr>
        <p:spPr>
          <a:xfrm>
            <a:off x="6194751" y="2490721"/>
            <a:ext cx="1045974" cy="0"/>
          </a:xfrm>
          <a:prstGeom prst="line">
            <a:avLst/>
          </a:prstGeom>
          <a:noFill/>
          <a:ln w="3175" cap="flat" cmpd="sng" algn="ctr">
            <a:solidFill>
              <a:sysClr val="window" lastClr="FFFFFF">
                <a:lumMod val="75000"/>
              </a:sysClr>
            </a:solidFill>
            <a:prstDash val="solid"/>
          </a:ln>
          <a:effectLst/>
        </p:spPr>
      </p:cxnSp>
      <p:cxnSp>
        <p:nvCxnSpPr>
          <p:cNvPr id="28" name="Gerade Verbindung 11"/>
          <p:cNvCxnSpPr/>
          <p:nvPr userDrawn="1"/>
        </p:nvCxnSpPr>
        <p:spPr>
          <a:xfrm>
            <a:off x="7621634" y="2490721"/>
            <a:ext cx="1045974" cy="0"/>
          </a:xfrm>
          <a:prstGeom prst="line">
            <a:avLst/>
          </a:prstGeom>
          <a:noFill/>
          <a:ln w="3175" cap="flat" cmpd="sng" algn="ctr">
            <a:solidFill>
              <a:sysClr val="window" lastClr="FFFFFF">
                <a:lumMod val="75000"/>
              </a:sysClr>
            </a:solidFill>
            <a:prstDash val="solid"/>
          </a:ln>
          <a:effectLst/>
        </p:spPr>
      </p:cxnSp>
      <p:sp>
        <p:nvSpPr>
          <p:cNvPr id="30" name="Text Placeholder 9"/>
          <p:cNvSpPr>
            <a:spLocks noGrp="1"/>
          </p:cNvSpPr>
          <p:nvPr>
            <p:ph type="body" sz="quarter" idx="23" hasCustomPrompt="1"/>
          </p:nvPr>
        </p:nvSpPr>
        <p:spPr>
          <a:xfrm>
            <a:off x="685800" y="1009417"/>
            <a:ext cx="7772400" cy="427760"/>
          </a:xfrm>
          <a:prstGeom prst="rect">
            <a:avLst/>
          </a:prstGeom>
        </p:spPr>
        <p:txBody>
          <a:bodyPr vert="horz" lIns="91318" tIns="45660" rIns="91318" bIns="45660" anchor="t"/>
          <a:lstStyle>
            <a:lvl1pPr marL="0" indent="0" algn="ctr">
              <a:spcBef>
                <a:spcPts val="0"/>
              </a:spcBef>
              <a:buNone/>
              <a:defRPr sz="3200" baseline="0">
                <a:solidFill>
                  <a:schemeClr val="tx2"/>
                </a:solidFill>
                <a:latin typeface="EtihadAltis-Light"/>
                <a:cs typeface="EtihadAltis-Light"/>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6 short numbered points</a:t>
            </a:r>
          </a:p>
        </p:txBody>
      </p:sp>
      <p:sp>
        <p:nvSpPr>
          <p:cNvPr id="32" name="Text Placeholder 9"/>
          <p:cNvSpPr>
            <a:spLocks noGrp="1"/>
          </p:cNvSpPr>
          <p:nvPr>
            <p:ph type="body" sz="quarter" idx="24" hasCustomPrompt="1"/>
          </p:nvPr>
        </p:nvSpPr>
        <p:spPr>
          <a:xfrm>
            <a:off x="387350" y="1631714"/>
            <a:ext cx="1234440" cy="731520"/>
          </a:xfrm>
          <a:prstGeom prst="rect">
            <a:avLst/>
          </a:prstGeom>
        </p:spPr>
        <p:txBody>
          <a:bodyPr vert="horz" lIns="91318" tIns="45660" rIns="91318" bIns="45660" anchor="t"/>
          <a:lstStyle>
            <a:lvl1pPr marL="0" indent="0" algn="ctr">
              <a:spcBef>
                <a:spcPts val="0"/>
              </a:spcBef>
              <a:buNone/>
              <a:defRPr sz="4800" baseline="0">
                <a:solidFill>
                  <a:schemeClr val="accent6"/>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1</a:t>
            </a:r>
          </a:p>
        </p:txBody>
      </p:sp>
      <p:sp>
        <p:nvSpPr>
          <p:cNvPr id="34" name="Text Placeholder 9"/>
          <p:cNvSpPr>
            <a:spLocks noGrp="1"/>
          </p:cNvSpPr>
          <p:nvPr>
            <p:ph type="body" sz="quarter" idx="25" hasCustomPrompt="1"/>
          </p:nvPr>
        </p:nvSpPr>
        <p:spPr>
          <a:xfrm>
            <a:off x="1816100" y="1631714"/>
            <a:ext cx="1234440" cy="731520"/>
          </a:xfrm>
          <a:prstGeom prst="rect">
            <a:avLst/>
          </a:prstGeom>
        </p:spPr>
        <p:txBody>
          <a:bodyPr vert="horz" lIns="91318" tIns="45660" rIns="91318" bIns="45660" anchor="t"/>
          <a:lstStyle>
            <a:lvl1pPr marL="0" indent="0" algn="ctr">
              <a:spcBef>
                <a:spcPts val="0"/>
              </a:spcBef>
              <a:buNone/>
              <a:defRPr sz="4800" baseline="0">
                <a:solidFill>
                  <a:srgbClr val="009FAB"/>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2</a:t>
            </a:r>
          </a:p>
        </p:txBody>
      </p:sp>
      <p:sp>
        <p:nvSpPr>
          <p:cNvPr id="36" name="Text Placeholder 9"/>
          <p:cNvSpPr>
            <a:spLocks noGrp="1"/>
          </p:cNvSpPr>
          <p:nvPr>
            <p:ph type="body" sz="quarter" idx="26" hasCustomPrompt="1"/>
          </p:nvPr>
        </p:nvSpPr>
        <p:spPr>
          <a:xfrm>
            <a:off x="3238500" y="1631714"/>
            <a:ext cx="1234440" cy="731520"/>
          </a:xfrm>
          <a:prstGeom prst="rect">
            <a:avLst/>
          </a:prstGeom>
        </p:spPr>
        <p:txBody>
          <a:bodyPr vert="horz" lIns="91318" tIns="45660" rIns="91318" bIns="45660" anchor="t"/>
          <a:lstStyle>
            <a:lvl1pPr marL="0" indent="0" algn="ctr">
              <a:spcBef>
                <a:spcPts val="0"/>
              </a:spcBef>
              <a:buNone/>
              <a:defRPr sz="4800" baseline="0">
                <a:solidFill>
                  <a:srgbClr val="009FAB"/>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3</a:t>
            </a:r>
          </a:p>
        </p:txBody>
      </p:sp>
      <p:sp>
        <p:nvSpPr>
          <p:cNvPr id="38" name="Text Placeholder 9"/>
          <p:cNvSpPr>
            <a:spLocks noGrp="1"/>
          </p:cNvSpPr>
          <p:nvPr>
            <p:ph type="body" sz="quarter" idx="27" hasCustomPrompt="1"/>
          </p:nvPr>
        </p:nvSpPr>
        <p:spPr>
          <a:xfrm>
            <a:off x="4673600" y="1631714"/>
            <a:ext cx="1234440" cy="731520"/>
          </a:xfrm>
          <a:prstGeom prst="rect">
            <a:avLst/>
          </a:prstGeom>
        </p:spPr>
        <p:txBody>
          <a:bodyPr vert="horz" lIns="91318" tIns="45660" rIns="91318" bIns="45660" anchor="t"/>
          <a:lstStyle>
            <a:lvl1pPr marL="0" indent="0" algn="ctr">
              <a:spcBef>
                <a:spcPts val="0"/>
              </a:spcBef>
              <a:buNone/>
              <a:defRPr sz="4800" baseline="0">
                <a:solidFill>
                  <a:srgbClr val="009FAB"/>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4</a:t>
            </a:r>
          </a:p>
        </p:txBody>
      </p:sp>
      <p:sp>
        <p:nvSpPr>
          <p:cNvPr id="40" name="Text Placeholder 9"/>
          <p:cNvSpPr>
            <a:spLocks noGrp="1"/>
          </p:cNvSpPr>
          <p:nvPr>
            <p:ph type="body" sz="quarter" idx="28" hasCustomPrompt="1"/>
          </p:nvPr>
        </p:nvSpPr>
        <p:spPr>
          <a:xfrm>
            <a:off x="6102350" y="1631714"/>
            <a:ext cx="1234440" cy="731520"/>
          </a:xfrm>
          <a:prstGeom prst="rect">
            <a:avLst/>
          </a:prstGeom>
        </p:spPr>
        <p:txBody>
          <a:bodyPr vert="horz" lIns="91318" tIns="45660" rIns="91318" bIns="45660" anchor="t"/>
          <a:lstStyle>
            <a:lvl1pPr marL="0" indent="0" algn="ctr">
              <a:spcBef>
                <a:spcPts val="0"/>
              </a:spcBef>
              <a:buNone/>
              <a:defRPr sz="4800" baseline="0">
                <a:solidFill>
                  <a:srgbClr val="009FAB"/>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5</a:t>
            </a:r>
          </a:p>
        </p:txBody>
      </p:sp>
      <p:sp>
        <p:nvSpPr>
          <p:cNvPr id="42" name="Text Placeholder 9"/>
          <p:cNvSpPr>
            <a:spLocks noGrp="1"/>
          </p:cNvSpPr>
          <p:nvPr>
            <p:ph type="body" sz="quarter" idx="29" hasCustomPrompt="1"/>
          </p:nvPr>
        </p:nvSpPr>
        <p:spPr>
          <a:xfrm>
            <a:off x="7524750" y="1631714"/>
            <a:ext cx="1234440" cy="731520"/>
          </a:xfrm>
          <a:prstGeom prst="rect">
            <a:avLst/>
          </a:prstGeom>
        </p:spPr>
        <p:txBody>
          <a:bodyPr vert="horz" lIns="91318" tIns="45660" rIns="91318" bIns="45660" anchor="t"/>
          <a:lstStyle>
            <a:lvl1pPr marL="0" indent="0" algn="ctr">
              <a:spcBef>
                <a:spcPts val="0"/>
              </a:spcBef>
              <a:buNone/>
              <a:defRPr sz="4800" baseline="0">
                <a:solidFill>
                  <a:srgbClr val="009FAB"/>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6</a:t>
            </a:r>
          </a:p>
        </p:txBody>
      </p:sp>
      <p:sp>
        <p:nvSpPr>
          <p:cNvPr id="45" name="Text Placeholder 9"/>
          <p:cNvSpPr>
            <a:spLocks noGrp="1"/>
          </p:cNvSpPr>
          <p:nvPr>
            <p:ph type="body" sz="quarter" idx="30" hasCustomPrompt="1"/>
          </p:nvPr>
        </p:nvSpPr>
        <p:spPr>
          <a:xfrm>
            <a:off x="387350" y="2609614"/>
            <a:ext cx="1234440" cy="1619486"/>
          </a:xfrm>
          <a:prstGeom prst="rect">
            <a:avLst/>
          </a:prstGeom>
        </p:spPr>
        <p:txBody>
          <a:bodyPr vert="horz" lIns="91318" tIns="45660" rIns="91318" bIns="45660" anchor="t"/>
          <a:lstStyle>
            <a:lvl1pPr marL="0" indent="0" algn="ctr">
              <a:spcBef>
                <a:spcPts val="0"/>
              </a:spcBef>
              <a:buNone/>
              <a:defRPr sz="1100" baseline="0">
                <a:solidFill>
                  <a:srgbClr val="787D77"/>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Maximum characters approx. 150. This is an example of the ideal amount of text.</a:t>
            </a:r>
          </a:p>
        </p:txBody>
      </p:sp>
      <p:sp>
        <p:nvSpPr>
          <p:cNvPr id="59" name="Text Placeholder 9"/>
          <p:cNvSpPr>
            <a:spLocks noGrp="1"/>
          </p:cNvSpPr>
          <p:nvPr>
            <p:ph type="body" sz="quarter" idx="31" hasCustomPrompt="1"/>
          </p:nvPr>
        </p:nvSpPr>
        <p:spPr>
          <a:xfrm>
            <a:off x="1816100" y="2609614"/>
            <a:ext cx="1234440" cy="1619486"/>
          </a:xfrm>
          <a:prstGeom prst="rect">
            <a:avLst/>
          </a:prstGeom>
        </p:spPr>
        <p:txBody>
          <a:bodyPr vert="horz" lIns="91318" tIns="45660" rIns="91318" bIns="45660" anchor="t"/>
          <a:lstStyle>
            <a:lvl1pPr marL="0" indent="0" algn="ctr">
              <a:spcBef>
                <a:spcPts val="0"/>
              </a:spcBef>
              <a:buNone/>
              <a:defRPr sz="1100" baseline="0">
                <a:solidFill>
                  <a:srgbClr val="787D77"/>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Example of the ideal amount of text for this box.</a:t>
            </a:r>
          </a:p>
        </p:txBody>
      </p:sp>
      <p:sp>
        <p:nvSpPr>
          <p:cNvPr id="60" name="Text Placeholder 9"/>
          <p:cNvSpPr>
            <a:spLocks noGrp="1"/>
          </p:cNvSpPr>
          <p:nvPr>
            <p:ph type="body" sz="quarter" idx="32" hasCustomPrompt="1"/>
          </p:nvPr>
        </p:nvSpPr>
        <p:spPr>
          <a:xfrm>
            <a:off x="3238500" y="2609614"/>
            <a:ext cx="1234440" cy="1619486"/>
          </a:xfrm>
          <a:prstGeom prst="rect">
            <a:avLst/>
          </a:prstGeom>
        </p:spPr>
        <p:txBody>
          <a:bodyPr vert="horz" lIns="91318" tIns="45660" rIns="91318" bIns="45660" anchor="t"/>
          <a:lstStyle>
            <a:lvl1pPr marL="0" indent="0" algn="ctr">
              <a:spcBef>
                <a:spcPts val="0"/>
              </a:spcBef>
              <a:buNone/>
              <a:defRPr sz="1100" baseline="0">
                <a:solidFill>
                  <a:srgbClr val="787D77"/>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You should </a:t>
            </a:r>
            <a:r>
              <a:rPr lang="en-GB" dirty="0" err="1" smtClean="0"/>
              <a:t>center</a:t>
            </a:r>
            <a:r>
              <a:rPr lang="en-GB" dirty="0" smtClean="0"/>
              <a:t> text and numbers on the page.</a:t>
            </a:r>
          </a:p>
        </p:txBody>
      </p:sp>
      <p:sp>
        <p:nvSpPr>
          <p:cNvPr id="65" name="Text Placeholder 9"/>
          <p:cNvSpPr>
            <a:spLocks noGrp="1"/>
          </p:cNvSpPr>
          <p:nvPr>
            <p:ph type="body" sz="quarter" idx="36" hasCustomPrompt="1"/>
          </p:nvPr>
        </p:nvSpPr>
        <p:spPr>
          <a:xfrm>
            <a:off x="4673600" y="2609614"/>
            <a:ext cx="1234440" cy="1619486"/>
          </a:xfrm>
          <a:prstGeom prst="rect">
            <a:avLst/>
          </a:prstGeom>
        </p:spPr>
        <p:txBody>
          <a:bodyPr vert="horz" lIns="91318" tIns="45660" rIns="91318" bIns="45660" anchor="t"/>
          <a:lstStyle>
            <a:lvl1pPr marL="0" indent="0" algn="ctr">
              <a:spcBef>
                <a:spcPts val="0"/>
              </a:spcBef>
              <a:buNone/>
              <a:defRPr sz="1100" baseline="0">
                <a:solidFill>
                  <a:srgbClr val="787D77"/>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Example of the ideal amount of text for this box.</a:t>
            </a:r>
          </a:p>
        </p:txBody>
      </p:sp>
      <p:sp>
        <p:nvSpPr>
          <p:cNvPr id="67" name="Text Placeholder 9"/>
          <p:cNvSpPr>
            <a:spLocks noGrp="1"/>
          </p:cNvSpPr>
          <p:nvPr>
            <p:ph type="body" sz="quarter" idx="37" hasCustomPrompt="1"/>
          </p:nvPr>
        </p:nvSpPr>
        <p:spPr>
          <a:xfrm>
            <a:off x="6102350" y="2609614"/>
            <a:ext cx="1234440" cy="1619486"/>
          </a:xfrm>
          <a:prstGeom prst="rect">
            <a:avLst/>
          </a:prstGeom>
        </p:spPr>
        <p:txBody>
          <a:bodyPr vert="horz" lIns="91318" tIns="45660" rIns="91318" bIns="45660" anchor="t"/>
          <a:lstStyle>
            <a:lvl1pPr marL="0" indent="0" algn="ctr">
              <a:spcBef>
                <a:spcPts val="0"/>
              </a:spcBef>
              <a:buNone/>
              <a:defRPr sz="1100" baseline="0">
                <a:solidFill>
                  <a:srgbClr val="787D77"/>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Example of the ideal amount of text for this box.</a:t>
            </a:r>
          </a:p>
        </p:txBody>
      </p:sp>
      <p:sp>
        <p:nvSpPr>
          <p:cNvPr id="69" name="Text Placeholder 9"/>
          <p:cNvSpPr>
            <a:spLocks noGrp="1"/>
          </p:cNvSpPr>
          <p:nvPr>
            <p:ph type="body" sz="quarter" idx="38" hasCustomPrompt="1"/>
          </p:nvPr>
        </p:nvSpPr>
        <p:spPr>
          <a:xfrm>
            <a:off x="7537450" y="2609614"/>
            <a:ext cx="1234440" cy="1619486"/>
          </a:xfrm>
          <a:prstGeom prst="rect">
            <a:avLst/>
          </a:prstGeom>
        </p:spPr>
        <p:txBody>
          <a:bodyPr vert="horz" lIns="91318" tIns="45660" rIns="91318" bIns="45660" anchor="t"/>
          <a:lstStyle>
            <a:lvl1pPr marL="0" indent="0" algn="ctr">
              <a:spcBef>
                <a:spcPts val="0"/>
              </a:spcBef>
              <a:buNone/>
              <a:defRPr sz="1100" baseline="0">
                <a:solidFill>
                  <a:srgbClr val="787D77"/>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Example of the ideal amount of text for this box.</a:t>
            </a:r>
          </a:p>
        </p:txBody>
      </p:sp>
      <p:pic>
        <p:nvPicPr>
          <p:cNvPr id="23" name="Picture 22" descr="Etihad_logo.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762757" y="-6350"/>
            <a:ext cx="1988510" cy="895350"/>
          </a:xfrm>
          <a:prstGeom prst="rect">
            <a:avLst/>
          </a:prstGeom>
        </p:spPr>
      </p:pic>
      <p:sp>
        <p:nvSpPr>
          <p:cNvPr id="24" name="Slide Number Placeholder 2"/>
          <p:cNvSpPr txBox="1">
            <a:spLocks/>
          </p:cNvSpPr>
          <p:nvPr userDrawn="1"/>
        </p:nvSpPr>
        <p:spPr>
          <a:xfrm>
            <a:off x="7983564" y="4770663"/>
            <a:ext cx="995340" cy="273844"/>
          </a:xfrm>
          <a:prstGeom prst="rect">
            <a:avLst/>
          </a:prstGeom>
        </p:spPr>
        <p:txBody>
          <a:bodyPr lIns="91318" tIns="45660" rIns="91318" bIns="4566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375A4D64-EA2D-7142-81F9-ED3F288CDBDB}" type="slidenum">
              <a:rPr lang="en-US" sz="800" smtClean="0">
                <a:solidFill>
                  <a:srgbClr val="270015"/>
                </a:solidFill>
                <a:latin typeface="EtihadAltis-Book"/>
                <a:cs typeface="EtihadAltis-Book"/>
              </a:rPr>
              <a:pPr algn="r"/>
              <a:t>‹#›</a:t>
            </a:fld>
            <a:endParaRPr lang="en-US" sz="800" dirty="0">
              <a:solidFill>
                <a:srgbClr val="270015"/>
              </a:solidFill>
              <a:latin typeface="EtihadAltis-Book"/>
              <a:cs typeface="EtihadAltis-Book"/>
            </a:endParaRPr>
          </a:p>
        </p:txBody>
      </p:sp>
      <p:pic>
        <p:nvPicPr>
          <p:cNvPr id="26" name="Picture 2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3758" y="4773083"/>
            <a:ext cx="1321573" cy="206913"/>
          </a:xfrm>
          <a:prstGeom prst="rect">
            <a:avLst/>
          </a:prstGeom>
        </p:spPr>
      </p:pic>
    </p:spTree>
    <p:extLst>
      <p:ext uri="{BB962C8B-B14F-4D97-AF65-F5344CB8AC3E}">
        <p14:creationId xmlns:p14="http://schemas.microsoft.com/office/powerpoint/2010/main" val="1704873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27_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3644058"/>
      </p:ext>
    </p:extLst>
  </p:cSld>
  <p:clrMapOvr>
    <a:masterClrMapping/>
  </p:clrMapOvr>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6848"/>
          <a:stretch/>
        </p:blipFill>
        <p:spPr>
          <a:xfrm>
            <a:off x="1" y="0"/>
            <a:ext cx="9205892" cy="5143500"/>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89" y="1"/>
            <a:ext cx="9134545" cy="5143499"/>
          </a:xfrm>
          <a:prstGeom prst="rect">
            <a:avLst/>
          </a:prstGeom>
        </p:spPr>
      </p:pic>
    </p:spTree>
    <p:extLst>
      <p:ext uri="{BB962C8B-B14F-4D97-AF65-F5344CB8AC3E}">
        <p14:creationId xmlns:p14="http://schemas.microsoft.com/office/powerpoint/2010/main" val="3419876364"/>
      </p:ext>
    </p:extLst>
  </p:cSld>
  <p:clrMapOvr>
    <a:masterClrMapping/>
  </p:clrMapOvr>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17573"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9" name="Title 1"/>
          <p:cNvSpPr>
            <a:spLocks noGrp="1"/>
          </p:cNvSpPr>
          <p:nvPr>
            <p:ph type="ctrTitle" hasCustomPrompt="1"/>
          </p:nvPr>
        </p:nvSpPr>
        <p:spPr>
          <a:xfrm>
            <a:off x="457200" y="51199"/>
            <a:ext cx="8001000" cy="482201"/>
          </a:xfrm>
        </p:spPr>
        <p:txBody>
          <a:bodyPr/>
          <a:lstStyle/>
          <a:p>
            <a:r>
              <a:rPr lang="en-US" dirty="0" smtClean="0"/>
              <a:t>CLICK TO EDIT MASTER TITLE STYLE</a:t>
            </a:r>
            <a:endParaRPr lang="en-US" dirty="0"/>
          </a:p>
        </p:txBody>
      </p:sp>
      <p:sp>
        <p:nvSpPr>
          <p:cNvPr id="11" name="Text Placeholder 10"/>
          <p:cNvSpPr>
            <a:spLocks noGrp="1"/>
          </p:cNvSpPr>
          <p:nvPr>
            <p:ph type="body" sz="quarter" idx="10"/>
          </p:nvPr>
        </p:nvSpPr>
        <p:spPr>
          <a:xfrm>
            <a:off x="457200" y="673100"/>
            <a:ext cx="8077200" cy="914400"/>
          </a:xfrm>
        </p:spPr>
        <p:txBody>
          <a:body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522476857"/>
      </p:ext>
    </p:extLst>
  </p:cSld>
  <p:clrMapOvr>
    <a:masterClrMapping/>
  </p:clrMapOvr>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8261914"/>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1_Custom Layout">
    <p:bg>
      <p:bgPr>
        <a:blipFill rotWithShape="1">
          <a:blip r:embed="rId4"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87894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9" y="1589"/>
                        <a:ext cx="1587" cy="1587"/>
                      </a:xfrm>
                      <a:prstGeom prst="rect">
                        <a:avLst/>
                      </a:prstGeom>
                    </p:spPr>
                  </p:pic>
                </p:oleObj>
              </mc:Fallback>
            </mc:AlternateContent>
          </a:graphicData>
        </a:graphic>
      </p:graphicFrame>
      <p:pic>
        <p:nvPicPr>
          <p:cNvPr id="4" name="Picture 3"/>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7393432" y="4"/>
            <a:ext cx="1749936" cy="572624"/>
          </a:xfrm>
          <a:prstGeom prst="rect">
            <a:avLst/>
          </a:prstGeom>
        </p:spPr>
      </p:pic>
      <p:sp>
        <p:nvSpPr>
          <p:cNvPr id="3" name="Title 1"/>
          <p:cNvSpPr>
            <a:spLocks noGrp="1"/>
          </p:cNvSpPr>
          <p:nvPr>
            <p:ph type="title" hasCustomPrompt="1"/>
          </p:nvPr>
        </p:nvSpPr>
        <p:spPr>
          <a:xfrm>
            <a:off x="122036" y="36588"/>
            <a:ext cx="8612821" cy="519576"/>
          </a:xfrm>
          <a:prstGeom prst="rect">
            <a:avLst/>
          </a:prstGeom>
        </p:spPr>
        <p:txBody>
          <a:bodyPr lIns="91370" tIns="45685" rIns="91370" bIns="45685" anchor="ctr"/>
          <a:lstStyle>
            <a:lvl1pPr>
              <a:defRPr>
                <a:solidFill>
                  <a:srgbClr val="270015"/>
                </a:solidFill>
              </a:defRPr>
            </a:lvl1pPr>
          </a:lstStyle>
          <a:p>
            <a:r>
              <a:rPr lang="en-US" dirty="0" smtClean="0"/>
              <a:t>CLICK TO EDIT MASTER TITLE STYLE</a:t>
            </a:r>
            <a:endParaRPr lang="en-US" dirty="0"/>
          </a:p>
        </p:txBody>
      </p:sp>
      <p:cxnSp>
        <p:nvCxnSpPr>
          <p:cNvPr id="5" name="Straight Connector 4"/>
          <p:cNvCxnSpPr/>
          <p:nvPr userDrawn="1"/>
        </p:nvCxnSpPr>
        <p:spPr>
          <a:xfrm>
            <a:off x="2" y="556165"/>
            <a:ext cx="8597511" cy="5336"/>
          </a:xfrm>
          <a:prstGeom prst="line">
            <a:avLst/>
          </a:prstGeom>
          <a:ln w="3175"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8380029"/>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2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22036" y="36588"/>
            <a:ext cx="8612821" cy="519576"/>
          </a:xfrm>
          <a:prstGeom prst="rect">
            <a:avLst/>
          </a:prstGeom>
        </p:spPr>
        <p:txBody>
          <a:bodyPr lIns="91370" tIns="45685" rIns="91370" bIns="45685" anchor="ctr"/>
          <a:lstStyle>
            <a:lvl1pPr>
              <a:defRPr>
                <a:solidFill>
                  <a:srgbClr val="270015"/>
                </a:solidFill>
              </a:defRPr>
            </a:lvl1pPr>
          </a:lstStyle>
          <a:p>
            <a:r>
              <a:rPr lang="en-US" dirty="0" smtClean="0"/>
              <a:t>CLICK TO EDIT MASTER TITLE STYLE</a:t>
            </a:r>
            <a:endParaRPr lang="en-US" dirty="0"/>
          </a:p>
        </p:txBody>
      </p:sp>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393432" y="4"/>
            <a:ext cx="1749936" cy="572624"/>
          </a:xfrm>
          <a:prstGeom prst="rect">
            <a:avLst/>
          </a:prstGeom>
        </p:spPr>
      </p:pic>
    </p:spTree>
    <p:extLst>
      <p:ext uri="{BB962C8B-B14F-4D97-AF65-F5344CB8AC3E}">
        <p14:creationId xmlns:p14="http://schemas.microsoft.com/office/powerpoint/2010/main" val="298047377"/>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3_Custom Layout">
    <p:bg>
      <p:bgPr>
        <a:solidFill>
          <a:srgbClr val="FCFBF5"/>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22036" y="36588"/>
            <a:ext cx="8612821" cy="519576"/>
          </a:xfrm>
          <a:prstGeom prst="rect">
            <a:avLst/>
          </a:prstGeom>
        </p:spPr>
        <p:txBody>
          <a:bodyPr lIns="91370" tIns="45685" rIns="91370" bIns="45685" anchor="ctr"/>
          <a:lstStyle>
            <a:lvl1pPr>
              <a:defRPr>
                <a:solidFill>
                  <a:schemeClr val="bg1"/>
                </a:solidFill>
              </a:defRPr>
            </a:lvl1pPr>
          </a:lstStyle>
          <a:p>
            <a:r>
              <a:rPr lang="en-US" dirty="0" smtClean="0"/>
              <a:t>CLICK TO EDIT MASTER TITLE STYLE</a:t>
            </a:r>
            <a:endParaRPr lang="en-US" dirty="0"/>
          </a:p>
        </p:txBody>
      </p:sp>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93432" y="4"/>
            <a:ext cx="1749936" cy="572624"/>
          </a:xfrm>
          <a:prstGeom prst="rect">
            <a:avLst/>
          </a:prstGeom>
        </p:spPr>
      </p:pic>
    </p:spTree>
    <p:extLst>
      <p:ext uri="{BB962C8B-B14F-4D97-AF65-F5344CB8AC3E}">
        <p14:creationId xmlns:p14="http://schemas.microsoft.com/office/powerpoint/2010/main" val="1182910954"/>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4_Custom Layout">
    <p:bg>
      <p:bgPr>
        <a:solidFill>
          <a:srgbClr val="FCFBF5"/>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879967"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1"/>
          <p:cNvSpPr>
            <a:spLocks noGrp="1"/>
          </p:cNvSpPr>
          <p:nvPr>
            <p:ph type="title" hasCustomPrompt="1"/>
          </p:nvPr>
        </p:nvSpPr>
        <p:spPr>
          <a:xfrm>
            <a:off x="122036" y="36588"/>
            <a:ext cx="8612821" cy="519576"/>
          </a:xfrm>
          <a:prstGeom prst="rect">
            <a:avLst/>
          </a:prstGeom>
        </p:spPr>
        <p:txBody>
          <a:bodyPr lIns="91370" tIns="45685" rIns="91370" bIns="45685" anchor="ctr"/>
          <a:lstStyle>
            <a:lvl1pPr>
              <a:defRPr>
                <a:solidFill>
                  <a:schemeClr val="bg1"/>
                </a:solidFill>
              </a:defRPr>
            </a:lvl1pPr>
          </a:lstStyle>
          <a:p>
            <a:r>
              <a:rPr lang="en-US" dirty="0" smtClean="0"/>
              <a:t>CLICK TO EDIT MASTER TITLE STYLE</a:t>
            </a:r>
            <a:endParaRPr lang="en-US" dirty="0"/>
          </a:p>
        </p:txBody>
      </p:sp>
      <p:cxnSp>
        <p:nvCxnSpPr>
          <p:cNvPr id="4" name="Straight Connector 3"/>
          <p:cNvCxnSpPr/>
          <p:nvPr userDrawn="1"/>
        </p:nvCxnSpPr>
        <p:spPr>
          <a:xfrm>
            <a:off x="2" y="556164"/>
            <a:ext cx="8591463" cy="0"/>
          </a:xfrm>
          <a:prstGeom prst="line">
            <a:avLst/>
          </a:prstGeom>
          <a:ln w="3175" cmpd="sng">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7397152" y="4"/>
            <a:ext cx="1749936" cy="572624"/>
          </a:xfrm>
          <a:prstGeom prst="rect">
            <a:avLst/>
          </a:prstGeom>
        </p:spPr>
      </p:pic>
    </p:spTree>
    <p:extLst>
      <p:ext uri="{BB962C8B-B14F-4D97-AF65-F5344CB8AC3E}">
        <p14:creationId xmlns:p14="http://schemas.microsoft.com/office/powerpoint/2010/main" val="4032845811"/>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5_Custom Layout">
    <p:bg>
      <p:bgPr>
        <a:solidFill>
          <a:srgbClr val="FCFBF5"/>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7938" y="0"/>
            <a:ext cx="9136062" cy="5143500"/>
          </a:xfrm>
          <a:prstGeom prst="rect">
            <a:avLst/>
          </a:prstGeom>
        </p:spPr>
        <p:txBody>
          <a:bodyPr vert="horz" lIns="91370" tIns="45685" rIns="91370" bIns="45685"/>
          <a:lstStyle/>
          <a:p>
            <a:endParaRPr lang="en-US" dirty="0"/>
          </a:p>
        </p:txBody>
      </p:sp>
      <p:sp>
        <p:nvSpPr>
          <p:cNvPr id="3" name="Title 1"/>
          <p:cNvSpPr>
            <a:spLocks noGrp="1"/>
          </p:cNvSpPr>
          <p:nvPr>
            <p:ph type="title" hasCustomPrompt="1"/>
          </p:nvPr>
        </p:nvSpPr>
        <p:spPr>
          <a:xfrm>
            <a:off x="122036" y="36588"/>
            <a:ext cx="8612821" cy="519576"/>
          </a:xfrm>
          <a:prstGeom prst="rect">
            <a:avLst/>
          </a:prstGeom>
        </p:spPr>
        <p:txBody>
          <a:bodyPr lIns="91370" tIns="45685" rIns="91370" bIns="45685" anchor="ctr"/>
          <a:lstStyle>
            <a:lvl1pPr>
              <a:defRPr>
                <a:solidFill>
                  <a:schemeClr val="bg1"/>
                </a:solidFill>
              </a:defRPr>
            </a:lvl1pPr>
          </a:lstStyle>
          <a:p>
            <a:r>
              <a:rPr lang="en-US" dirty="0" smtClean="0"/>
              <a:t>CLICK TO EDIT MASTER TITLE STYLE</a:t>
            </a:r>
            <a:endParaRPr lang="en-US" dirty="0"/>
          </a:p>
        </p:txBody>
      </p:sp>
      <p:cxnSp>
        <p:nvCxnSpPr>
          <p:cNvPr id="4" name="Straight Connector 3"/>
          <p:cNvCxnSpPr/>
          <p:nvPr userDrawn="1"/>
        </p:nvCxnSpPr>
        <p:spPr>
          <a:xfrm>
            <a:off x="2" y="556164"/>
            <a:ext cx="8597511" cy="0"/>
          </a:xfrm>
          <a:prstGeom prst="line">
            <a:avLst/>
          </a:prstGeom>
          <a:ln w="3175" cmpd="sng">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97152" y="4"/>
            <a:ext cx="1749936" cy="572624"/>
          </a:xfrm>
          <a:prstGeom prst="rect">
            <a:avLst/>
          </a:prstGeom>
        </p:spPr>
      </p:pic>
    </p:spTree>
    <p:extLst>
      <p:ext uri="{BB962C8B-B14F-4D97-AF65-F5344CB8AC3E}">
        <p14:creationId xmlns:p14="http://schemas.microsoft.com/office/powerpoint/2010/main" val="2341421376"/>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7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Picture Placeholder 5"/>
          <p:cNvSpPr>
            <a:spLocks noGrp="1"/>
          </p:cNvSpPr>
          <p:nvPr>
            <p:ph type="pic" sz="quarter" idx="10"/>
          </p:nvPr>
        </p:nvSpPr>
        <p:spPr>
          <a:xfrm>
            <a:off x="7941" y="0"/>
            <a:ext cx="4316110" cy="5143500"/>
          </a:xfrm>
          <a:custGeom>
            <a:avLst/>
            <a:gdLst>
              <a:gd name="connsiteX0" fmla="*/ 0 w 4602415"/>
              <a:gd name="connsiteY0" fmla="*/ 0 h 5143500"/>
              <a:gd name="connsiteX1" fmla="*/ 4602415 w 4602415"/>
              <a:gd name="connsiteY1" fmla="*/ 0 h 5143500"/>
              <a:gd name="connsiteX2" fmla="*/ 4602415 w 4602415"/>
              <a:gd name="connsiteY2" fmla="*/ 5143500 h 5143500"/>
              <a:gd name="connsiteX3" fmla="*/ 0 w 4602415"/>
              <a:gd name="connsiteY3" fmla="*/ 5143500 h 5143500"/>
              <a:gd name="connsiteX4" fmla="*/ 0 w 4602415"/>
              <a:gd name="connsiteY4" fmla="*/ 0 h 5143500"/>
              <a:gd name="connsiteX0" fmla="*/ 0 w 4602415"/>
              <a:gd name="connsiteY0" fmla="*/ 0 h 5143500"/>
              <a:gd name="connsiteX1" fmla="*/ 4602415 w 4602415"/>
              <a:gd name="connsiteY1" fmla="*/ 0 h 5143500"/>
              <a:gd name="connsiteX2" fmla="*/ 2804164 w 4602415"/>
              <a:gd name="connsiteY2" fmla="*/ 5138163 h 5143500"/>
              <a:gd name="connsiteX3" fmla="*/ 0 w 4602415"/>
              <a:gd name="connsiteY3" fmla="*/ 5143500 h 5143500"/>
              <a:gd name="connsiteX4" fmla="*/ 0 w 4602415"/>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2415" h="5143500">
                <a:moveTo>
                  <a:pt x="0" y="0"/>
                </a:moveTo>
                <a:lnTo>
                  <a:pt x="4602415" y="0"/>
                </a:lnTo>
                <a:lnTo>
                  <a:pt x="2804164" y="5138163"/>
                </a:lnTo>
                <a:lnTo>
                  <a:pt x="0" y="5143500"/>
                </a:lnTo>
                <a:lnTo>
                  <a:pt x="0" y="0"/>
                </a:lnTo>
                <a:close/>
              </a:path>
            </a:pathLst>
          </a:custGeom>
        </p:spPr>
        <p:txBody>
          <a:bodyPr vert="horz" lIns="91370" tIns="45685" rIns="91370" bIns="45685"/>
          <a:lstStyle/>
          <a:p>
            <a:endParaRPr lang="en-US" dirty="0"/>
          </a:p>
        </p:txBody>
      </p:sp>
      <p:sp>
        <p:nvSpPr>
          <p:cNvPr id="3" name="Title 1"/>
          <p:cNvSpPr>
            <a:spLocks noGrp="1"/>
          </p:cNvSpPr>
          <p:nvPr>
            <p:ph type="title" hasCustomPrompt="1"/>
          </p:nvPr>
        </p:nvSpPr>
        <p:spPr>
          <a:xfrm>
            <a:off x="4463179" y="193825"/>
            <a:ext cx="3229427" cy="519576"/>
          </a:xfrm>
          <a:prstGeom prst="rect">
            <a:avLst/>
          </a:prstGeom>
        </p:spPr>
        <p:txBody>
          <a:bodyPr lIns="91370" tIns="45685" rIns="91370" bIns="45685" anchor="ctr"/>
          <a:lstStyle>
            <a:lvl1pPr>
              <a:defRPr>
                <a:solidFill>
                  <a:srgbClr val="270015"/>
                </a:solidFill>
              </a:defRPr>
            </a:lvl1pPr>
          </a:lstStyle>
          <a:p>
            <a:r>
              <a:rPr lang="en-US" dirty="0" smtClean="0"/>
              <a:t>CLICK TO EDIT MASTER TITLE STYLE</a:t>
            </a:r>
            <a:endParaRPr lang="en-US" dirty="0"/>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397152" y="4"/>
            <a:ext cx="1749936" cy="572624"/>
          </a:xfrm>
          <a:prstGeom prst="rect">
            <a:avLst/>
          </a:prstGeom>
        </p:spPr>
      </p:pic>
    </p:spTree>
    <p:extLst>
      <p:ext uri="{BB962C8B-B14F-4D97-AF65-F5344CB8AC3E}">
        <p14:creationId xmlns:p14="http://schemas.microsoft.com/office/powerpoint/2010/main" val="36061482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 Short numbered points">
    <p:bg>
      <p:bgPr>
        <a:solidFill>
          <a:schemeClr val="tx1"/>
        </a:solidFill>
        <a:effectLst/>
      </p:bgPr>
    </p:bg>
    <p:spTree>
      <p:nvGrpSpPr>
        <p:cNvPr id="1" name=""/>
        <p:cNvGrpSpPr/>
        <p:nvPr/>
      </p:nvGrpSpPr>
      <p:grpSpPr>
        <a:xfrm>
          <a:off x="0" y="0"/>
          <a:ext cx="0" cy="0"/>
          <a:chOff x="0" y="0"/>
          <a:chExt cx="0" cy="0"/>
        </a:xfrm>
      </p:grpSpPr>
      <p:cxnSp>
        <p:nvCxnSpPr>
          <p:cNvPr id="11" name="Gerade Verbindung 11"/>
          <p:cNvCxnSpPr/>
          <p:nvPr userDrawn="1"/>
        </p:nvCxnSpPr>
        <p:spPr>
          <a:xfrm>
            <a:off x="1189266" y="2490721"/>
            <a:ext cx="1045974" cy="0"/>
          </a:xfrm>
          <a:prstGeom prst="line">
            <a:avLst/>
          </a:prstGeom>
          <a:noFill/>
          <a:ln w="3175" cap="flat" cmpd="sng" algn="ctr">
            <a:solidFill>
              <a:sysClr val="window" lastClr="FFFFFF">
                <a:lumMod val="75000"/>
              </a:sysClr>
            </a:solidFill>
            <a:prstDash val="solid"/>
          </a:ln>
          <a:effectLst/>
        </p:spPr>
      </p:cxnSp>
      <p:cxnSp>
        <p:nvCxnSpPr>
          <p:cNvPr id="14" name="Gerade Verbindung 11"/>
          <p:cNvCxnSpPr/>
          <p:nvPr userDrawn="1"/>
        </p:nvCxnSpPr>
        <p:spPr>
          <a:xfrm>
            <a:off x="2623623" y="2490721"/>
            <a:ext cx="1045974" cy="0"/>
          </a:xfrm>
          <a:prstGeom prst="line">
            <a:avLst/>
          </a:prstGeom>
          <a:noFill/>
          <a:ln w="3175" cap="flat" cmpd="sng" algn="ctr">
            <a:solidFill>
              <a:sysClr val="window" lastClr="FFFFFF">
                <a:lumMod val="75000"/>
              </a:sysClr>
            </a:solidFill>
            <a:prstDash val="solid"/>
          </a:ln>
          <a:effectLst/>
        </p:spPr>
      </p:cxnSp>
      <p:cxnSp>
        <p:nvCxnSpPr>
          <p:cNvPr id="17" name="Gerade Verbindung 11"/>
          <p:cNvCxnSpPr/>
          <p:nvPr userDrawn="1"/>
        </p:nvCxnSpPr>
        <p:spPr>
          <a:xfrm>
            <a:off x="4044712" y="2490721"/>
            <a:ext cx="1045974" cy="0"/>
          </a:xfrm>
          <a:prstGeom prst="line">
            <a:avLst/>
          </a:prstGeom>
          <a:noFill/>
          <a:ln w="3175" cap="flat" cmpd="sng" algn="ctr">
            <a:solidFill>
              <a:sysClr val="window" lastClr="FFFFFF">
                <a:lumMod val="75000"/>
              </a:sysClr>
            </a:solidFill>
            <a:prstDash val="solid"/>
          </a:ln>
          <a:effectLst/>
        </p:spPr>
      </p:cxnSp>
      <p:cxnSp>
        <p:nvCxnSpPr>
          <p:cNvPr id="20" name="Gerade Verbindung 11"/>
          <p:cNvCxnSpPr/>
          <p:nvPr userDrawn="1"/>
        </p:nvCxnSpPr>
        <p:spPr>
          <a:xfrm>
            <a:off x="5479071" y="2490721"/>
            <a:ext cx="1045974" cy="0"/>
          </a:xfrm>
          <a:prstGeom prst="line">
            <a:avLst/>
          </a:prstGeom>
          <a:noFill/>
          <a:ln w="3175" cap="flat" cmpd="sng" algn="ctr">
            <a:solidFill>
              <a:sysClr val="window" lastClr="FFFFFF">
                <a:lumMod val="75000"/>
              </a:sysClr>
            </a:solidFill>
            <a:prstDash val="solid"/>
          </a:ln>
          <a:effectLst/>
        </p:spPr>
      </p:cxnSp>
      <p:cxnSp>
        <p:nvCxnSpPr>
          <p:cNvPr id="25" name="Gerade Verbindung 11"/>
          <p:cNvCxnSpPr/>
          <p:nvPr userDrawn="1"/>
        </p:nvCxnSpPr>
        <p:spPr>
          <a:xfrm>
            <a:off x="6905948" y="2490721"/>
            <a:ext cx="1045974" cy="0"/>
          </a:xfrm>
          <a:prstGeom prst="line">
            <a:avLst/>
          </a:prstGeom>
          <a:noFill/>
          <a:ln w="3175" cap="flat" cmpd="sng" algn="ctr">
            <a:solidFill>
              <a:sysClr val="window" lastClr="FFFFFF">
                <a:lumMod val="75000"/>
              </a:sysClr>
            </a:solidFill>
            <a:prstDash val="solid"/>
          </a:ln>
          <a:effectLst/>
        </p:spPr>
      </p:cxnSp>
      <p:sp>
        <p:nvSpPr>
          <p:cNvPr id="30" name="Text Placeholder 9"/>
          <p:cNvSpPr>
            <a:spLocks noGrp="1"/>
          </p:cNvSpPr>
          <p:nvPr>
            <p:ph type="body" sz="quarter" idx="23" hasCustomPrompt="1"/>
          </p:nvPr>
        </p:nvSpPr>
        <p:spPr>
          <a:xfrm>
            <a:off x="685800" y="1009417"/>
            <a:ext cx="7772400" cy="427760"/>
          </a:xfrm>
          <a:prstGeom prst="rect">
            <a:avLst/>
          </a:prstGeom>
        </p:spPr>
        <p:txBody>
          <a:bodyPr vert="horz" lIns="91318" tIns="45660" rIns="91318" bIns="45660" anchor="t"/>
          <a:lstStyle>
            <a:lvl1pPr marL="0" indent="0" algn="ctr">
              <a:spcBef>
                <a:spcPts val="0"/>
              </a:spcBef>
              <a:buNone/>
              <a:defRPr sz="3200" baseline="0">
                <a:solidFill>
                  <a:schemeClr val="tx2"/>
                </a:solidFill>
                <a:latin typeface="EtihadAltis-Light"/>
                <a:cs typeface="EtihadAltis-Light"/>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5 short numbered points</a:t>
            </a:r>
          </a:p>
        </p:txBody>
      </p:sp>
      <p:sp>
        <p:nvSpPr>
          <p:cNvPr id="32" name="Text Placeholder 9"/>
          <p:cNvSpPr>
            <a:spLocks noGrp="1"/>
          </p:cNvSpPr>
          <p:nvPr>
            <p:ph type="body" sz="quarter" idx="24" hasCustomPrompt="1"/>
          </p:nvPr>
        </p:nvSpPr>
        <p:spPr>
          <a:xfrm>
            <a:off x="1098550" y="1631714"/>
            <a:ext cx="1234440" cy="731520"/>
          </a:xfrm>
          <a:prstGeom prst="rect">
            <a:avLst/>
          </a:prstGeom>
        </p:spPr>
        <p:txBody>
          <a:bodyPr vert="horz" lIns="91318" tIns="45660" rIns="91318" bIns="45660" anchor="t"/>
          <a:lstStyle>
            <a:lvl1pPr marL="0" indent="0" algn="ctr">
              <a:spcBef>
                <a:spcPts val="0"/>
              </a:spcBef>
              <a:buNone/>
              <a:defRPr sz="4800" baseline="0">
                <a:solidFill>
                  <a:schemeClr val="accent6"/>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1</a:t>
            </a:r>
          </a:p>
        </p:txBody>
      </p:sp>
      <p:sp>
        <p:nvSpPr>
          <p:cNvPr id="34" name="Text Placeholder 9"/>
          <p:cNvSpPr>
            <a:spLocks noGrp="1"/>
          </p:cNvSpPr>
          <p:nvPr>
            <p:ph type="body" sz="quarter" idx="25" hasCustomPrompt="1"/>
          </p:nvPr>
        </p:nvSpPr>
        <p:spPr>
          <a:xfrm>
            <a:off x="2527300" y="1631714"/>
            <a:ext cx="1234440" cy="731520"/>
          </a:xfrm>
          <a:prstGeom prst="rect">
            <a:avLst/>
          </a:prstGeom>
        </p:spPr>
        <p:txBody>
          <a:bodyPr vert="horz" lIns="91318" tIns="45660" rIns="91318" bIns="45660" anchor="t"/>
          <a:lstStyle>
            <a:lvl1pPr marL="0" indent="0" algn="ctr">
              <a:spcBef>
                <a:spcPts val="0"/>
              </a:spcBef>
              <a:buNone/>
              <a:defRPr sz="4800" baseline="0">
                <a:solidFill>
                  <a:srgbClr val="009FAB"/>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2</a:t>
            </a:r>
          </a:p>
        </p:txBody>
      </p:sp>
      <p:sp>
        <p:nvSpPr>
          <p:cNvPr id="36" name="Text Placeholder 9"/>
          <p:cNvSpPr>
            <a:spLocks noGrp="1"/>
          </p:cNvSpPr>
          <p:nvPr>
            <p:ph type="body" sz="quarter" idx="26" hasCustomPrompt="1"/>
          </p:nvPr>
        </p:nvSpPr>
        <p:spPr>
          <a:xfrm>
            <a:off x="3949700" y="1631714"/>
            <a:ext cx="1234440" cy="731520"/>
          </a:xfrm>
          <a:prstGeom prst="rect">
            <a:avLst/>
          </a:prstGeom>
        </p:spPr>
        <p:txBody>
          <a:bodyPr vert="horz" lIns="91318" tIns="45660" rIns="91318" bIns="45660" anchor="t"/>
          <a:lstStyle>
            <a:lvl1pPr marL="0" indent="0" algn="ctr">
              <a:spcBef>
                <a:spcPts val="0"/>
              </a:spcBef>
              <a:buNone/>
              <a:defRPr sz="4800" baseline="0">
                <a:solidFill>
                  <a:srgbClr val="009FAB"/>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3</a:t>
            </a:r>
          </a:p>
        </p:txBody>
      </p:sp>
      <p:sp>
        <p:nvSpPr>
          <p:cNvPr id="38" name="Text Placeholder 9"/>
          <p:cNvSpPr>
            <a:spLocks noGrp="1"/>
          </p:cNvSpPr>
          <p:nvPr>
            <p:ph type="body" sz="quarter" idx="27" hasCustomPrompt="1"/>
          </p:nvPr>
        </p:nvSpPr>
        <p:spPr>
          <a:xfrm>
            <a:off x="5384800" y="1631714"/>
            <a:ext cx="1234440" cy="731520"/>
          </a:xfrm>
          <a:prstGeom prst="rect">
            <a:avLst/>
          </a:prstGeom>
        </p:spPr>
        <p:txBody>
          <a:bodyPr vert="horz" lIns="91318" tIns="45660" rIns="91318" bIns="45660" anchor="t"/>
          <a:lstStyle>
            <a:lvl1pPr marL="0" indent="0" algn="ctr">
              <a:spcBef>
                <a:spcPts val="0"/>
              </a:spcBef>
              <a:buNone/>
              <a:defRPr sz="4800" baseline="0">
                <a:solidFill>
                  <a:srgbClr val="009FAB"/>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4</a:t>
            </a:r>
          </a:p>
        </p:txBody>
      </p:sp>
      <p:sp>
        <p:nvSpPr>
          <p:cNvPr id="40" name="Text Placeholder 9"/>
          <p:cNvSpPr>
            <a:spLocks noGrp="1"/>
          </p:cNvSpPr>
          <p:nvPr>
            <p:ph type="body" sz="quarter" idx="28" hasCustomPrompt="1"/>
          </p:nvPr>
        </p:nvSpPr>
        <p:spPr>
          <a:xfrm>
            <a:off x="6813550" y="1631714"/>
            <a:ext cx="1234440" cy="731520"/>
          </a:xfrm>
          <a:prstGeom prst="rect">
            <a:avLst/>
          </a:prstGeom>
        </p:spPr>
        <p:txBody>
          <a:bodyPr vert="horz" lIns="91318" tIns="45660" rIns="91318" bIns="45660" anchor="t"/>
          <a:lstStyle>
            <a:lvl1pPr marL="0" indent="0" algn="ctr">
              <a:spcBef>
                <a:spcPts val="0"/>
              </a:spcBef>
              <a:buNone/>
              <a:defRPr sz="4800" baseline="0">
                <a:solidFill>
                  <a:srgbClr val="009FAB"/>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5</a:t>
            </a:r>
          </a:p>
        </p:txBody>
      </p:sp>
      <p:sp>
        <p:nvSpPr>
          <p:cNvPr id="45" name="Text Placeholder 9"/>
          <p:cNvSpPr>
            <a:spLocks noGrp="1"/>
          </p:cNvSpPr>
          <p:nvPr>
            <p:ph type="body" sz="quarter" idx="30" hasCustomPrompt="1"/>
          </p:nvPr>
        </p:nvSpPr>
        <p:spPr>
          <a:xfrm>
            <a:off x="1098550" y="2609614"/>
            <a:ext cx="1234440" cy="1619486"/>
          </a:xfrm>
          <a:prstGeom prst="rect">
            <a:avLst/>
          </a:prstGeom>
        </p:spPr>
        <p:txBody>
          <a:bodyPr vert="horz" lIns="91318" tIns="45660" rIns="91318" bIns="45660" anchor="t"/>
          <a:lstStyle>
            <a:lvl1pPr marL="0" indent="0" algn="ctr">
              <a:spcBef>
                <a:spcPts val="0"/>
              </a:spcBef>
              <a:buNone/>
              <a:defRPr sz="1100" baseline="0">
                <a:solidFill>
                  <a:srgbClr val="787D77"/>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Maximum characters approx. 150. This is an example of the ideal amount of text.</a:t>
            </a:r>
          </a:p>
        </p:txBody>
      </p:sp>
      <p:sp>
        <p:nvSpPr>
          <p:cNvPr id="59" name="Text Placeholder 9"/>
          <p:cNvSpPr>
            <a:spLocks noGrp="1"/>
          </p:cNvSpPr>
          <p:nvPr>
            <p:ph type="body" sz="quarter" idx="31" hasCustomPrompt="1"/>
          </p:nvPr>
        </p:nvSpPr>
        <p:spPr>
          <a:xfrm>
            <a:off x="2527300" y="2609614"/>
            <a:ext cx="1234440" cy="1619486"/>
          </a:xfrm>
          <a:prstGeom prst="rect">
            <a:avLst/>
          </a:prstGeom>
        </p:spPr>
        <p:txBody>
          <a:bodyPr vert="horz" lIns="91318" tIns="45660" rIns="91318" bIns="45660" anchor="t"/>
          <a:lstStyle>
            <a:lvl1pPr marL="0" indent="0" algn="ctr">
              <a:spcBef>
                <a:spcPts val="0"/>
              </a:spcBef>
              <a:buNone/>
              <a:defRPr sz="1100" baseline="0">
                <a:solidFill>
                  <a:srgbClr val="787D77"/>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Example of the ideal amount of text for this box.</a:t>
            </a:r>
          </a:p>
        </p:txBody>
      </p:sp>
      <p:sp>
        <p:nvSpPr>
          <p:cNvPr id="60" name="Text Placeholder 9"/>
          <p:cNvSpPr>
            <a:spLocks noGrp="1"/>
          </p:cNvSpPr>
          <p:nvPr>
            <p:ph type="body" sz="quarter" idx="32" hasCustomPrompt="1"/>
          </p:nvPr>
        </p:nvSpPr>
        <p:spPr>
          <a:xfrm>
            <a:off x="3949700" y="2609614"/>
            <a:ext cx="1234440" cy="1619486"/>
          </a:xfrm>
          <a:prstGeom prst="rect">
            <a:avLst/>
          </a:prstGeom>
        </p:spPr>
        <p:txBody>
          <a:bodyPr vert="horz" lIns="91318" tIns="45660" rIns="91318" bIns="45660" anchor="t"/>
          <a:lstStyle>
            <a:lvl1pPr marL="0" indent="0" algn="ctr">
              <a:spcBef>
                <a:spcPts val="0"/>
              </a:spcBef>
              <a:buNone/>
              <a:defRPr sz="1100" baseline="0">
                <a:solidFill>
                  <a:srgbClr val="787D77"/>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You should </a:t>
            </a:r>
            <a:r>
              <a:rPr lang="en-GB" dirty="0" err="1" smtClean="0"/>
              <a:t>center</a:t>
            </a:r>
            <a:r>
              <a:rPr lang="en-GB" dirty="0" smtClean="0"/>
              <a:t> text and numbers on the page.</a:t>
            </a:r>
          </a:p>
        </p:txBody>
      </p:sp>
      <p:sp>
        <p:nvSpPr>
          <p:cNvPr id="65" name="Text Placeholder 9"/>
          <p:cNvSpPr>
            <a:spLocks noGrp="1"/>
          </p:cNvSpPr>
          <p:nvPr>
            <p:ph type="body" sz="quarter" idx="36" hasCustomPrompt="1"/>
          </p:nvPr>
        </p:nvSpPr>
        <p:spPr>
          <a:xfrm>
            <a:off x="5384800" y="2609614"/>
            <a:ext cx="1234440" cy="1619486"/>
          </a:xfrm>
          <a:prstGeom prst="rect">
            <a:avLst/>
          </a:prstGeom>
        </p:spPr>
        <p:txBody>
          <a:bodyPr vert="horz" lIns="91318" tIns="45660" rIns="91318" bIns="45660" anchor="t"/>
          <a:lstStyle>
            <a:lvl1pPr marL="0" indent="0" algn="ctr">
              <a:spcBef>
                <a:spcPts val="0"/>
              </a:spcBef>
              <a:buNone/>
              <a:defRPr sz="1100" baseline="0">
                <a:solidFill>
                  <a:srgbClr val="787D77"/>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Example of the ideal amount of text for this box.</a:t>
            </a:r>
          </a:p>
        </p:txBody>
      </p:sp>
      <p:sp>
        <p:nvSpPr>
          <p:cNvPr id="67" name="Text Placeholder 9"/>
          <p:cNvSpPr>
            <a:spLocks noGrp="1"/>
          </p:cNvSpPr>
          <p:nvPr>
            <p:ph type="body" sz="quarter" idx="37" hasCustomPrompt="1"/>
          </p:nvPr>
        </p:nvSpPr>
        <p:spPr>
          <a:xfrm>
            <a:off x="6813550" y="2609614"/>
            <a:ext cx="1234440" cy="1619486"/>
          </a:xfrm>
          <a:prstGeom prst="rect">
            <a:avLst/>
          </a:prstGeom>
        </p:spPr>
        <p:txBody>
          <a:bodyPr vert="horz" lIns="91318" tIns="45660" rIns="91318" bIns="45660" anchor="t"/>
          <a:lstStyle>
            <a:lvl1pPr marL="0" indent="0" algn="ctr">
              <a:spcBef>
                <a:spcPts val="0"/>
              </a:spcBef>
              <a:buNone/>
              <a:defRPr sz="1100" baseline="0">
                <a:solidFill>
                  <a:srgbClr val="787D77"/>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Example of the ideal amount of text for this box.</a:t>
            </a:r>
          </a:p>
        </p:txBody>
      </p:sp>
      <p:pic>
        <p:nvPicPr>
          <p:cNvPr id="21" name="Picture 20" descr="Etihad_logo.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762757" y="-6350"/>
            <a:ext cx="1988510" cy="895350"/>
          </a:xfrm>
          <a:prstGeom prst="rect">
            <a:avLst/>
          </a:prstGeom>
        </p:spPr>
      </p:pic>
      <p:sp>
        <p:nvSpPr>
          <p:cNvPr id="22" name="Slide Number Placeholder 2"/>
          <p:cNvSpPr txBox="1">
            <a:spLocks/>
          </p:cNvSpPr>
          <p:nvPr userDrawn="1"/>
        </p:nvSpPr>
        <p:spPr>
          <a:xfrm>
            <a:off x="7983564" y="4770663"/>
            <a:ext cx="995340" cy="273844"/>
          </a:xfrm>
          <a:prstGeom prst="rect">
            <a:avLst/>
          </a:prstGeom>
        </p:spPr>
        <p:txBody>
          <a:bodyPr lIns="91318" tIns="45660" rIns="91318" bIns="4566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375A4D64-EA2D-7142-81F9-ED3F288CDBDB}" type="slidenum">
              <a:rPr lang="en-US" sz="800" smtClean="0">
                <a:solidFill>
                  <a:srgbClr val="270015"/>
                </a:solidFill>
                <a:latin typeface="EtihadAltis-Book"/>
                <a:cs typeface="EtihadAltis-Book"/>
              </a:rPr>
              <a:pPr algn="r"/>
              <a:t>‹#›</a:t>
            </a:fld>
            <a:endParaRPr lang="en-US" sz="800" dirty="0">
              <a:solidFill>
                <a:srgbClr val="270015"/>
              </a:solidFill>
              <a:latin typeface="EtihadAltis-Book"/>
              <a:cs typeface="EtihadAltis-Book"/>
            </a:endParaRPr>
          </a:p>
        </p:txBody>
      </p:sp>
      <p:pic>
        <p:nvPicPr>
          <p:cNvPr id="23" name="Picture 2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3758" y="4773083"/>
            <a:ext cx="1321573" cy="206913"/>
          </a:xfrm>
          <a:prstGeom prst="rect">
            <a:avLst/>
          </a:prstGeom>
        </p:spPr>
      </p:pic>
    </p:spTree>
    <p:extLst>
      <p:ext uri="{BB962C8B-B14F-4D97-AF65-F5344CB8AC3E}">
        <p14:creationId xmlns:p14="http://schemas.microsoft.com/office/powerpoint/2010/main" val="1463733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8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9" name="Picture Placeholder 5"/>
          <p:cNvSpPr>
            <a:spLocks noGrp="1"/>
          </p:cNvSpPr>
          <p:nvPr>
            <p:ph type="pic" sz="quarter" idx="10"/>
          </p:nvPr>
        </p:nvSpPr>
        <p:spPr>
          <a:xfrm>
            <a:off x="4519641" y="0"/>
            <a:ext cx="4624360" cy="5143500"/>
          </a:xfrm>
          <a:custGeom>
            <a:avLst/>
            <a:gdLst>
              <a:gd name="connsiteX0" fmla="*/ 0 w 4624360"/>
              <a:gd name="connsiteY0" fmla="*/ 0 h 5143500"/>
              <a:gd name="connsiteX1" fmla="*/ 4624360 w 4624360"/>
              <a:gd name="connsiteY1" fmla="*/ 0 h 5143500"/>
              <a:gd name="connsiteX2" fmla="*/ 4624360 w 4624360"/>
              <a:gd name="connsiteY2" fmla="*/ 5143500 h 5143500"/>
              <a:gd name="connsiteX3" fmla="*/ 0 w 4624360"/>
              <a:gd name="connsiteY3" fmla="*/ 5143500 h 5143500"/>
              <a:gd name="connsiteX4" fmla="*/ 0 w 4624360"/>
              <a:gd name="connsiteY4" fmla="*/ 0 h 5143500"/>
              <a:gd name="connsiteX0" fmla="*/ 0 w 4624360"/>
              <a:gd name="connsiteY0" fmla="*/ 0 h 5143500"/>
              <a:gd name="connsiteX1" fmla="*/ 4624360 w 4624360"/>
              <a:gd name="connsiteY1" fmla="*/ 0 h 5143500"/>
              <a:gd name="connsiteX2" fmla="*/ 4624360 w 4624360"/>
              <a:gd name="connsiteY2" fmla="*/ 5143500 h 5143500"/>
              <a:gd name="connsiteX3" fmla="*/ 1819595 w 4624360"/>
              <a:gd name="connsiteY3" fmla="*/ 5138164 h 5143500"/>
              <a:gd name="connsiteX4" fmla="*/ 0 w 462436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4360" h="5143500">
                <a:moveTo>
                  <a:pt x="0" y="0"/>
                </a:moveTo>
                <a:lnTo>
                  <a:pt x="4624360" y="0"/>
                </a:lnTo>
                <a:lnTo>
                  <a:pt x="4624360" y="5143500"/>
                </a:lnTo>
                <a:lnTo>
                  <a:pt x="1819595" y="5138164"/>
                </a:lnTo>
                <a:lnTo>
                  <a:pt x="0" y="0"/>
                </a:lnTo>
                <a:close/>
              </a:path>
            </a:pathLst>
          </a:custGeom>
        </p:spPr>
        <p:txBody>
          <a:bodyPr vert="horz" lIns="91370" tIns="45685" rIns="91370" bIns="45685"/>
          <a:lstStyle/>
          <a:p>
            <a:endParaRPr lang="en-US" dirty="0"/>
          </a:p>
        </p:txBody>
      </p:sp>
      <p:sp>
        <p:nvSpPr>
          <p:cNvPr id="3" name="Title 1"/>
          <p:cNvSpPr>
            <a:spLocks noGrp="1"/>
          </p:cNvSpPr>
          <p:nvPr>
            <p:ph type="title" hasCustomPrompt="1"/>
          </p:nvPr>
        </p:nvSpPr>
        <p:spPr>
          <a:xfrm>
            <a:off x="224814" y="181731"/>
            <a:ext cx="3887568" cy="519576"/>
          </a:xfrm>
          <a:prstGeom prst="rect">
            <a:avLst/>
          </a:prstGeom>
        </p:spPr>
        <p:txBody>
          <a:bodyPr lIns="91370" tIns="45685" rIns="91370" bIns="45685" anchor="ctr"/>
          <a:lstStyle>
            <a:lvl1pPr>
              <a:defRPr>
                <a:solidFill>
                  <a:srgbClr val="270015"/>
                </a:solidFill>
              </a:defRPr>
            </a:lvl1pPr>
          </a:lstStyle>
          <a:p>
            <a:r>
              <a:rPr lang="en-US" dirty="0" smtClean="0"/>
              <a:t>CLICK TO EDIT MASTER TITLE STYLE</a:t>
            </a:r>
            <a:endParaRPr lang="en-US" dirty="0"/>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390639" y="4"/>
            <a:ext cx="1749936" cy="572624"/>
          </a:xfrm>
          <a:prstGeom prst="rect">
            <a:avLst/>
          </a:prstGeom>
        </p:spPr>
      </p:pic>
    </p:spTree>
    <p:extLst>
      <p:ext uri="{BB962C8B-B14F-4D97-AF65-F5344CB8AC3E}">
        <p14:creationId xmlns:p14="http://schemas.microsoft.com/office/powerpoint/2010/main" val="24151653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Short numbered points">
    <p:bg>
      <p:bgPr>
        <a:solidFill>
          <a:schemeClr val="tx1"/>
        </a:solidFill>
        <a:effectLst/>
      </p:bgPr>
    </p:bg>
    <p:spTree>
      <p:nvGrpSpPr>
        <p:cNvPr id="1" name=""/>
        <p:cNvGrpSpPr/>
        <p:nvPr/>
      </p:nvGrpSpPr>
      <p:grpSpPr>
        <a:xfrm>
          <a:off x="0" y="0"/>
          <a:ext cx="0" cy="0"/>
          <a:chOff x="0" y="0"/>
          <a:chExt cx="0" cy="0"/>
        </a:xfrm>
      </p:grpSpPr>
      <p:sp>
        <p:nvSpPr>
          <p:cNvPr id="30" name="Text Placeholder 9"/>
          <p:cNvSpPr>
            <a:spLocks noGrp="1"/>
          </p:cNvSpPr>
          <p:nvPr>
            <p:ph type="body" sz="quarter" idx="23" hasCustomPrompt="1"/>
          </p:nvPr>
        </p:nvSpPr>
        <p:spPr>
          <a:xfrm>
            <a:off x="685800" y="1009417"/>
            <a:ext cx="7772400" cy="427760"/>
          </a:xfrm>
          <a:prstGeom prst="rect">
            <a:avLst/>
          </a:prstGeom>
        </p:spPr>
        <p:txBody>
          <a:bodyPr vert="horz" lIns="91318" tIns="45660" rIns="91318" bIns="45660" anchor="t"/>
          <a:lstStyle>
            <a:lvl1pPr marL="0" indent="0" algn="ctr">
              <a:spcBef>
                <a:spcPts val="0"/>
              </a:spcBef>
              <a:buNone/>
              <a:defRPr sz="3200" baseline="0">
                <a:solidFill>
                  <a:schemeClr val="tx2"/>
                </a:solidFill>
                <a:latin typeface="EtihadAltis-Light"/>
                <a:cs typeface="EtihadAltis-Light"/>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4 short numbered points</a:t>
            </a:r>
          </a:p>
        </p:txBody>
      </p:sp>
      <p:sp>
        <p:nvSpPr>
          <p:cNvPr id="26" name="Text Placeholder 9"/>
          <p:cNvSpPr>
            <a:spLocks noGrp="1"/>
          </p:cNvSpPr>
          <p:nvPr>
            <p:ph type="body" sz="quarter" idx="30" hasCustomPrompt="1"/>
          </p:nvPr>
        </p:nvSpPr>
        <p:spPr>
          <a:xfrm>
            <a:off x="806450" y="2514366"/>
            <a:ext cx="1771650" cy="1759186"/>
          </a:xfrm>
          <a:prstGeom prst="rect">
            <a:avLst/>
          </a:prstGeom>
        </p:spPr>
        <p:txBody>
          <a:bodyPr vert="horz" lIns="91318" tIns="45660" rIns="91318" bIns="45660" anchor="t"/>
          <a:lstStyle>
            <a:lvl1pPr marL="0" indent="0" algn="ctr">
              <a:spcBef>
                <a:spcPts val="0"/>
              </a:spcBef>
              <a:buNone/>
              <a:defRPr sz="1100" baseline="0">
                <a:solidFill>
                  <a:srgbClr val="787D77"/>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Maximum characters approx. 230. This has more space for text than the 5 or 6 point slides. This is an example of the ideal amount of text. </a:t>
            </a:r>
            <a:r>
              <a:rPr lang="en-GB" dirty="0" err="1" smtClean="0"/>
              <a:t>Lorem</a:t>
            </a:r>
            <a:r>
              <a:rPr lang="en-GB" dirty="0" smtClean="0"/>
              <a:t> </a:t>
            </a:r>
            <a:r>
              <a:rPr lang="en-GB" dirty="0" err="1" smtClean="0"/>
              <a:t>ipsum</a:t>
            </a:r>
            <a:r>
              <a:rPr lang="en-GB" dirty="0" smtClean="0"/>
              <a:t> </a:t>
            </a:r>
            <a:r>
              <a:rPr lang="en-GB" dirty="0" err="1" smtClean="0"/>
              <a:t>dolor</a:t>
            </a:r>
            <a:r>
              <a:rPr lang="en-GB" dirty="0" smtClean="0"/>
              <a:t> sit </a:t>
            </a:r>
            <a:r>
              <a:rPr lang="en-GB" dirty="0" err="1" smtClean="0"/>
              <a:t>amet</a:t>
            </a:r>
            <a:r>
              <a:rPr lang="en-GB" dirty="0" smtClean="0"/>
              <a:t>, </a:t>
            </a:r>
            <a:r>
              <a:rPr lang="en-GB" dirty="0" err="1" smtClean="0"/>
              <a:t>consectetur</a:t>
            </a:r>
            <a:r>
              <a:rPr lang="en-GB" dirty="0" smtClean="0"/>
              <a:t> </a:t>
            </a:r>
            <a:r>
              <a:rPr lang="en-GB" dirty="0" err="1" smtClean="0"/>
              <a:t>adipiscing</a:t>
            </a:r>
            <a:r>
              <a:rPr lang="en-GB" dirty="0" smtClean="0"/>
              <a:t> </a:t>
            </a:r>
            <a:r>
              <a:rPr lang="en-GB" dirty="0" err="1" smtClean="0"/>
              <a:t>eli</a:t>
            </a:r>
            <a:r>
              <a:rPr lang="en-GB" dirty="0" smtClean="0"/>
              <a:t> </a:t>
            </a:r>
            <a:r>
              <a:rPr lang="en-GB" dirty="0" err="1" smtClean="0"/>
              <a:t>veivamus</a:t>
            </a:r>
            <a:r>
              <a:rPr lang="en-GB" dirty="0" smtClean="0"/>
              <a:t> </a:t>
            </a:r>
            <a:r>
              <a:rPr lang="en-GB" dirty="0" err="1" smtClean="0"/>
              <a:t>elementum</a:t>
            </a:r>
            <a:r>
              <a:rPr lang="en-GB" dirty="0" smtClean="0"/>
              <a:t>.</a:t>
            </a:r>
          </a:p>
        </p:txBody>
      </p:sp>
      <p:sp>
        <p:nvSpPr>
          <p:cNvPr id="27" name="Text Placeholder 9"/>
          <p:cNvSpPr>
            <a:spLocks noGrp="1"/>
          </p:cNvSpPr>
          <p:nvPr>
            <p:ph type="body" sz="quarter" idx="31" hasCustomPrompt="1"/>
          </p:nvPr>
        </p:nvSpPr>
        <p:spPr>
          <a:xfrm>
            <a:off x="2800350" y="2514366"/>
            <a:ext cx="1771650" cy="1759186"/>
          </a:xfrm>
          <a:prstGeom prst="rect">
            <a:avLst/>
          </a:prstGeom>
        </p:spPr>
        <p:txBody>
          <a:bodyPr vert="horz" lIns="91318" tIns="45660" rIns="91318" bIns="45660" anchor="t"/>
          <a:lstStyle>
            <a:lvl1pPr marL="0" indent="0" algn="ctr">
              <a:spcBef>
                <a:spcPts val="0"/>
              </a:spcBef>
              <a:buNone/>
              <a:defRPr sz="1100" baseline="0">
                <a:solidFill>
                  <a:srgbClr val="787D77"/>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Try to keep the amount of text for each point even.</a:t>
            </a:r>
          </a:p>
        </p:txBody>
      </p:sp>
      <p:sp>
        <p:nvSpPr>
          <p:cNvPr id="28" name="Text Placeholder 9"/>
          <p:cNvSpPr>
            <a:spLocks noGrp="1"/>
          </p:cNvSpPr>
          <p:nvPr>
            <p:ph type="body" sz="quarter" idx="36" hasCustomPrompt="1"/>
          </p:nvPr>
        </p:nvSpPr>
        <p:spPr>
          <a:xfrm>
            <a:off x="6769101" y="2514364"/>
            <a:ext cx="1765300" cy="1752836"/>
          </a:xfrm>
          <a:prstGeom prst="rect">
            <a:avLst/>
          </a:prstGeom>
        </p:spPr>
        <p:txBody>
          <a:bodyPr vert="horz" lIns="91318" tIns="45660" rIns="91318" bIns="45660" anchor="t"/>
          <a:lstStyle>
            <a:lvl1pPr marL="0" indent="0" algn="ctr">
              <a:spcBef>
                <a:spcPts val="0"/>
              </a:spcBef>
              <a:buNone/>
              <a:defRPr sz="1100" baseline="0">
                <a:solidFill>
                  <a:srgbClr val="787D77"/>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You should </a:t>
            </a:r>
            <a:r>
              <a:rPr lang="en-GB" dirty="0" err="1" smtClean="0"/>
              <a:t>center</a:t>
            </a:r>
            <a:r>
              <a:rPr lang="en-GB" dirty="0" smtClean="0"/>
              <a:t> the text and numbers on the page.</a:t>
            </a:r>
          </a:p>
        </p:txBody>
      </p:sp>
      <p:sp>
        <p:nvSpPr>
          <p:cNvPr id="29" name="Text Placeholder 9"/>
          <p:cNvSpPr>
            <a:spLocks noGrp="1"/>
          </p:cNvSpPr>
          <p:nvPr>
            <p:ph type="body" sz="quarter" idx="32" hasCustomPrompt="1"/>
          </p:nvPr>
        </p:nvSpPr>
        <p:spPr>
          <a:xfrm>
            <a:off x="4781550" y="2514366"/>
            <a:ext cx="1771650" cy="1759186"/>
          </a:xfrm>
          <a:prstGeom prst="rect">
            <a:avLst/>
          </a:prstGeom>
        </p:spPr>
        <p:txBody>
          <a:bodyPr vert="horz" lIns="91318" tIns="45660" rIns="91318" bIns="45660" anchor="t"/>
          <a:lstStyle>
            <a:lvl1pPr marL="0" indent="0" algn="ctr">
              <a:spcBef>
                <a:spcPts val="0"/>
              </a:spcBef>
              <a:buNone/>
              <a:defRPr sz="1100" baseline="0">
                <a:solidFill>
                  <a:srgbClr val="787D77"/>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This has more space for text than the 5 or 6 point slides. This is an example of the ideal amount of text. </a:t>
            </a:r>
            <a:r>
              <a:rPr lang="en-GB" dirty="0" err="1" smtClean="0"/>
              <a:t>Lorem</a:t>
            </a:r>
            <a:r>
              <a:rPr lang="en-GB" dirty="0" smtClean="0"/>
              <a:t> </a:t>
            </a:r>
            <a:r>
              <a:rPr lang="en-GB" dirty="0" err="1" smtClean="0"/>
              <a:t>ipsum</a:t>
            </a:r>
            <a:r>
              <a:rPr lang="en-GB" dirty="0" smtClean="0"/>
              <a:t> </a:t>
            </a:r>
            <a:r>
              <a:rPr lang="en-GB" dirty="0" err="1" smtClean="0"/>
              <a:t>dolor</a:t>
            </a:r>
            <a:r>
              <a:rPr lang="en-GB" dirty="0" smtClean="0"/>
              <a:t> sit </a:t>
            </a:r>
            <a:r>
              <a:rPr lang="en-GB" dirty="0" err="1" smtClean="0"/>
              <a:t>amet</a:t>
            </a:r>
            <a:r>
              <a:rPr lang="en-GB" dirty="0" smtClean="0"/>
              <a:t>, </a:t>
            </a:r>
            <a:r>
              <a:rPr lang="en-GB" dirty="0" err="1" smtClean="0"/>
              <a:t>consectetur</a:t>
            </a:r>
            <a:r>
              <a:rPr lang="en-GB" dirty="0" smtClean="0"/>
              <a:t> </a:t>
            </a:r>
            <a:r>
              <a:rPr lang="en-GB" dirty="0" err="1" smtClean="0"/>
              <a:t>adipiscing</a:t>
            </a:r>
            <a:r>
              <a:rPr lang="en-GB" dirty="0" smtClean="0"/>
              <a:t> </a:t>
            </a:r>
            <a:r>
              <a:rPr lang="en-GB" dirty="0" err="1" smtClean="0"/>
              <a:t>eli</a:t>
            </a:r>
            <a:r>
              <a:rPr lang="en-GB" dirty="0" smtClean="0"/>
              <a:t> </a:t>
            </a:r>
            <a:r>
              <a:rPr lang="en-GB" dirty="0" err="1" smtClean="0"/>
              <a:t>veivamus</a:t>
            </a:r>
            <a:r>
              <a:rPr lang="en-GB" dirty="0" smtClean="0"/>
              <a:t> </a:t>
            </a:r>
            <a:r>
              <a:rPr lang="en-GB" dirty="0" err="1" smtClean="0"/>
              <a:t>elementum</a:t>
            </a:r>
            <a:r>
              <a:rPr lang="en-GB" dirty="0" smtClean="0"/>
              <a:t>.</a:t>
            </a:r>
          </a:p>
        </p:txBody>
      </p:sp>
      <p:cxnSp>
        <p:nvCxnSpPr>
          <p:cNvPr id="31" name="Gerade Verbindung 11"/>
          <p:cNvCxnSpPr/>
          <p:nvPr userDrawn="1"/>
        </p:nvCxnSpPr>
        <p:spPr>
          <a:xfrm>
            <a:off x="1169106" y="2386127"/>
            <a:ext cx="1045974" cy="0"/>
          </a:xfrm>
          <a:prstGeom prst="line">
            <a:avLst/>
          </a:prstGeom>
          <a:noFill/>
          <a:ln w="3175" cap="flat" cmpd="sng" algn="ctr">
            <a:solidFill>
              <a:sysClr val="window" lastClr="FFFFFF">
                <a:lumMod val="75000"/>
              </a:sysClr>
            </a:solidFill>
            <a:prstDash val="solid"/>
          </a:ln>
          <a:effectLst/>
        </p:spPr>
      </p:cxnSp>
      <p:cxnSp>
        <p:nvCxnSpPr>
          <p:cNvPr id="33" name="Gerade Verbindung 11"/>
          <p:cNvCxnSpPr/>
          <p:nvPr userDrawn="1"/>
        </p:nvCxnSpPr>
        <p:spPr>
          <a:xfrm>
            <a:off x="3161694" y="2386127"/>
            <a:ext cx="1045974" cy="0"/>
          </a:xfrm>
          <a:prstGeom prst="line">
            <a:avLst/>
          </a:prstGeom>
          <a:noFill/>
          <a:ln w="3175" cap="flat" cmpd="sng" algn="ctr">
            <a:solidFill>
              <a:sysClr val="window" lastClr="FFFFFF">
                <a:lumMod val="75000"/>
              </a:sysClr>
            </a:solidFill>
            <a:prstDash val="solid"/>
          </a:ln>
          <a:effectLst/>
        </p:spPr>
      </p:cxnSp>
      <p:cxnSp>
        <p:nvCxnSpPr>
          <p:cNvPr id="35" name="Gerade Verbindung 11"/>
          <p:cNvCxnSpPr/>
          <p:nvPr userDrawn="1"/>
        </p:nvCxnSpPr>
        <p:spPr>
          <a:xfrm>
            <a:off x="5141403" y="2386127"/>
            <a:ext cx="1045974" cy="0"/>
          </a:xfrm>
          <a:prstGeom prst="line">
            <a:avLst/>
          </a:prstGeom>
          <a:noFill/>
          <a:ln w="3175" cap="flat" cmpd="sng" algn="ctr">
            <a:solidFill>
              <a:sysClr val="window" lastClr="FFFFFF">
                <a:lumMod val="75000"/>
              </a:sysClr>
            </a:solidFill>
            <a:prstDash val="solid"/>
          </a:ln>
          <a:effectLst/>
        </p:spPr>
      </p:cxnSp>
      <p:cxnSp>
        <p:nvCxnSpPr>
          <p:cNvPr id="37" name="Gerade Verbindung 11"/>
          <p:cNvCxnSpPr/>
          <p:nvPr userDrawn="1"/>
        </p:nvCxnSpPr>
        <p:spPr>
          <a:xfrm>
            <a:off x="7128903" y="2386127"/>
            <a:ext cx="1045974" cy="0"/>
          </a:xfrm>
          <a:prstGeom prst="line">
            <a:avLst/>
          </a:prstGeom>
          <a:noFill/>
          <a:ln w="3175" cap="flat" cmpd="sng" algn="ctr">
            <a:solidFill>
              <a:sysClr val="window" lastClr="FFFFFF">
                <a:lumMod val="75000"/>
              </a:sysClr>
            </a:solidFill>
            <a:prstDash val="solid"/>
          </a:ln>
          <a:effectLst/>
        </p:spPr>
      </p:cxnSp>
      <p:sp>
        <p:nvSpPr>
          <p:cNvPr id="44" name="Text Placeholder 9"/>
          <p:cNvSpPr>
            <a:spLocks noGrp="1"/>
          </p:cNvSpPr>
          <p:nvPr>
            <p:ph type="body" sz="quarter" idx="24" hasCustomPrompt="1"/>
          </p:nvPr>
        </p:nvSpPr>
        <p:spPr>
          <a:xfrm>
            <a:off x="1073150" y="1523764"/>
            <a:ext cx="1234440" cy="731520"/>
          </a:xfrm>
          <a:prstGeom prst="rect">
            <a:avLst/>
          </a:prstGeom>
        </p:spPr>
        <p:txBody>
          <a:bodyPr vert="horz" lIns="91318" tIns="45660" rIns="91318" bIns="45660" anchor="t"/>
          <a:lstStyle>
            <a:lvl1pPr marL="0" indent="0" algn="ctr">
              <a:spcBef>
                <a:spcPts val="0"/>
              </a:spcBef>
              <a:buNone/>
              <a:defRPr sz="4800" baseline="0">
                <a:solidFill>
                  <a:schemeClr val="accent6"/>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1</a:t>
            </a:r>
          </a:p>
        </p:txBody>
      </p:sp>
      <p:sp>
        <p:nvSpPr>
          <p:cNvPr id="46" name="Text Placeholder 9"/>
          <p:cNvSpPr>
            <a:spLocks noGrp="1"/>
          </p:cNvSpPr>
          <p:nvPr>
            <p:ph type="body" sz="quarter" idx="25" hasCustomPrompt="1"/>
          </p:nvPr>
        </p:nvSpPr>
        <p:spPr>
          <a:xfrm>
            <a:off x="3067050" y="1523764"/>
            <a:ext cx="1234440" cy="731520"/>
          </a:xfrm>
          <a:prstGeom prst="rect">
            <a:avLst/>
          </a:prstGeom>
        </p:spPr>
        <p:txBody>
          <a:bodyPr vert="horz" lIns="91318" tIns="45660" rIns="91318" bIns="45660" anchor="t"/>
          <a:lstStyle>
            <a:lvl1pPr marL="0" indent="0" algn="ctr">
              <a:spcBef>
                <a:spcPts val="0"/>
              </a:spcBef>
              <a:buNone/>
              <a:defRPr sz="4800" baseline="0">
                <a:solidFill>
                  <a:srgbClr val="009FAB"/>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2</a:t>
            </a:r>
          </a:p>
        </p:txBody>
      </p:sp>
      <p:sp>
        <p:nvSpPr>
          <p:cNvPr id="47" name="Text Placeholder 9"/>
          <p:cNvSpPr>
            <a:spLocks noGrp="1"/>
          </p:cNvSpPr>
          <p:nvPr>
            <p:ph type="body" sz="quarter" idx="26" hasCustomPrompt="1"/>
          </p:nvPr>
        </p:nvSpPr>
        <p:spPr>
          <a:xfrm>
            <a:off x="5048250" y="1523764"/>
            <a:ext cx="1234440" cy="731520"/>
          </a:xfrm>
          <a:prstGeom prst="rect">
            <a:avLst/>
          </a:prstGeom>
        </p:spPr>
        <p:txBody>
          <a:bodyPr vert="horz" lIns="91318" tIns="45660" rIns="91318" bIns="45660" anchor="t"/>
          <a:lstStyle>
            <a:lvl1pPr marL="0" indent="0" algn="ctr">
              <a:spcBef>
                <a:spcPts val="0"/>
              </a:spcBef>
              <a:buNone/>
              <a:defRPr sz="4800" baseline="0">
                <a:solidFill>
                  <a:srgbClr val="009FAB"/>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3</a:t>
            </a:r>
          </a:p>
        </p:txBody>
      </p:sp>
      <p:sp>
        <p:nvSpPr>
          <p:cNvPr id="48" name="Text Placeholder 9"/>
          <p:cNvSpPr>
            <a:spLocks noGrp="1"/>
          </p:cNvSpPr>
          <p:nvPr>
            <p:ph type="body" sz="quarter" idx="27" hasCustomPrompt="1"/>
          </p:nvPr>
        </p:nvSpPr>
        <p:spPr>
          <a:xfrm>
            <a:off x="7035800" y="1523764"/>
            <a:ext cx="1234440" cy="731520"/>
          </a:xfrm>
          <a:prstGeom prst="rect">
            <a:avLst/>
          </a:prstGeom>
        </p:spPr>
        <p:txBody>
          <a:bodyPr vert="horz" lIns="91318" tIns="45660" rIns="91318" bIns="45660" anchor="t"/>
          <a:lstStyle>
            <a:lvl1pPr marL="0" indent="0" algn="ctr">
              <a:spcBef>
                <a:spcPts val="0"/>
              </a:spcBef>
              <a:buNone/>
              <a:defRPr sz="4800" baseline="0">
                <a:solidFill>
                  <a:srgbClr val="009FAB"/>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4</a:t>
            </a:r>
          </a:p>
        </p:txBody>
      </p:sp>
      <p:pic>
        <p:nvPicPr>
          <p:cNvPr id="17" name="Picture 16" descr="Etihad_logo.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762757" y="-6350"/>
            <a:ext cx="1988510" cy="895350"/>
          </a:xfrm>
          <a:prstGeom prst="rect">
            <a:avLst/>
          </a:prstGeom>
        </p:spPr>
      </p:pic>
      <p:sp>
        <p:nvSpPr>
          <p:cNvPr id="18" name="Slide Number Placeholder 2"/>
          <p:cNvSpPr txBox="1">
            <a:spLocks/>
          </p:cNvSpPr>
          <p:nvPr userDrawn="1"/>
        </p:nvSpPr>
        <p:spPr>
          <a:xfrm>
            <a:off x="7983564" y="4770663"/>
            <a:ext cx="995340" cy="273844"/>
          </a:xfrm>
          <a:prstGeom prst="rect">
            <a:avLst/>
          </a:prstGeom>
        </p:spPr>
        <p:txBody>
          <a:bodyPr lIns="91318" tIns="45660" rIns="91318" bIns="4566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375A4D64-EA2D-7142-81F9-ED3F288CDBDB}" type="slidenum">
              <a:rPr lang="en-US" sz="800" smtClean="0">
                <a:solidFill>
                  <a:srgbClr val="270015"/>
                </a:solidFill>
                <a:latin typeface="EtihadAltis-Book"/>
                <a:cs typeface="EtihadAltis-Book"/>
              </a:rPr>
              <a:pPr algn="r"/>
              <a:t>‹#›</a:t>
            </a:fld>
            <a:endParaRPr lang="en-US" sz="800" dirty="0">
              <a:solidFill>
                <a:srgbClr val="270015"/>
              </a:solidFill>
              <a:latin typeface="EtihadAltis-Book"/>
              <a:cs typeface="EtihadAltis-Book"/>
            </a:endParaRPr>
          </a:p>
        </p:txBody>
      </p:sp>
      <p:pic>
        <p:nvPicPr>
          <p:cNvPr id="19" name="Picture 1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3758" y="4773083"/>
            <a:ext cx="1321573" cy="206913"/>
          </a:xfrm>
          <a:prstGeom prst="rect">
            <a:avLst/>
          </a:prstGeom>
        </p:spPr>
      </p:pic>
    </p:spTree>
    <p:extLst>
      <p:ext uri="{BB962C8B-B14F-4D97-AF65-F5344CB8AC3E}">
        <p14:creationId xmlns:p14="http://schemas.microsoft.com/office/powerpoint/2010/main" val="2767091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oints statements">
    <p:bg>
      <p:bgPr>
        <a:solidFill>
          <a:schemeClr val="tx1"/>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1" hasCustomPrompt="1"/>
          </p:nvPr>
        </p:nvSpPr>
        <p:spPr>
          <a:xfrm>
            <a:off x="1007896" y="2705648"/>
            <a:ext cx="7128275" cy="1159363"/>
          </a:xfrm>
          <a:prstGeom prst="rect">
            <a:avLst/>
          </a:prstGeom>
        </p:spPr>
        <p:txBody>
          <a:bodyPr lIns="91318" tIns="45660" rIns="91318" bIns="45660"/>
          <a:lstStyle>
            <a:lvl1pPr marL="0" indent="0" algn="ctr">
              <a:lnSpc>
                <a:spcPct val="120000"/>
              </a:lnSpc>
              <a:buNone/>
              <a:defRPr sz="2000" baseline="0">
                <a:solidFill>
                  <a:srgbClr val="787D77"/>
                </a:solidFill>
                <a:latin typeface="EtihadAltis-Light"/>
                <a:cs typeface="EtihadAltis-Light"/>
              </a:defRPr>
            </a:lvl1pPr>
          </a:lstStyle>
          <a:p>
            <a:r>
              <a:rPr lang="en-US" sz="2000" dirty="0"/>
              <a:t>This is an example of sample text over two line. </a:t>
            </a:r>
            <a:r>
              <a:rPr lang="en-US" sz="2000" dirty="0" smtClean="0"/>
              <a:t>Center </a:t>
            </a:r>
            <a:r>
              <a:rPr lang="en-US" sz="2000" dirty="0"/>
              <a:t>the content on the page. </a:t>
            </a:r>
          </a:p>
        </p:txBody>
      </p:sp>
      <p:cxnSp>
        <p:nvCxnSpPr>
          <p:cNvPr id="8" name="Gerade Verbindung 11"/>
          <p:cNvCxnSpPr/>
          <p:nvPr userDrawn="1"/>
        </p:nvCxnSpPr>
        <p:spPr>
          <a:xfrm>
            <a:off x="3668700" y="1978664"/>
            <a:ext cx="1806677" cy="0"/>
          </a:xfrm>
          <a:prstGeom prst="line">
            <a:avLst/>
          </a:prstGeom>
          <a:noFill/>
          <a:ln w="3175" cap="flat" cmpd="sng" algn="ctr">
            <a:solidFill>
              <a:sysClr val="window" lastClr="FFFFFF">
                <a:lumMod val="75000"/>
              </a:sysClr>
            </a:solidFill>
            <a:prstDash val="solid"/>
          </a:ln>
          <a:effectLst/>
        </p:spPr>
      </p:cxnSp>
      <p:sp>
        <p:nvSpPr>
          <p:cNvPr id="10" name="Text Placeholder 9"/>
          <p:cNvSpPr>
            <a:spLocks noGrp="1"/>
          </p:cNvSpPr>
          <p:nvPr>
            <p:ph type="body" sz="quarter" idx="24" hasCustomPrompt="1"/>
          </p:nvPr>
        </p:nvSpPr>
        <p:spPr>
          <a:xfrm>
            <a:off x="3954780" y="1091964"/>
            <a:ext cx="1234440" cy="731520"/>
          </a:xfrm>
          <a:prstGeom prst="rect">
            <a:avLst/>
          </a:prstGeom>
        </p:spPr>
        <p:txBody>
          <a:bodyPr vert="horz" lIns="91318" tIns="45660" rIns="91318" bIns="45660" anchor="t"/>
          <a:lstStyle>
            <a:lvl1pPr marL="0" indent="0" algn="ctr">
              <a:spcBef>
                <a:spcPts val="0"/>
              </a:spcBef>
              <a:buNone/>
              <a:defRPr sz="4800" baseline="0">
                <a:solidFill>
                  <a:schemeClr val="accent6"/>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1</a:t>
            </a:r>
          </a:p>
        </p:txBody>
      </p:sp>
      <p:sp>
        <p:nvSpPr>
          <p:cNvPr id="12" name="Text Placeholder 9"/>
          <p:cNvSpPr>
            <a:spLocks noGrp="1"/>
          </p:cNvSpPr>
          <p:nvPr>
            <p:ph type="body" sz="quarter" idx="25" hasCustomPrompt="1"/>
          </p:nvPr>
        </p:nvSpPr>
        <p:spPr>
          <a:xfrm>
            <a:off x="1254131" y="2158765"/>
            <a:ext cx="6635750" cy="552686"/>
          </a:xfrm>
          <a:prstGeom prst="rect">
            <a:avLst/>
          </a:prstGeom>
        </p:spPr>
        <p:txBody>
          <a:bodyPr vert="horz" lIns="91318" tIns="45660" rIns="91318" bIns="45660" anchor="t"/>
          <a:lstStyle>
            <a:lvl1pPr marL="0" indent="0" algn="ctr">
              <a:spcBef>
                <a:spcPts val="0"/>
              </a:spcBef>
              <a:buNone/>
              <a:defRPr sz="3200" baseline="0">
                <a:solidFill>
                  <a:schemeClr val="accent6"/>
                </a:solidFill>
                <a:latin typeface="EtihadAltis-Light"/>
                <a:cs typeface="EtihadAltis-Light"/>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Sample point</a:t>
            </a:r>
          </a:p>
        </p:txBody>
      </p:sp>
      <p:pic>
        <p:nvPicPr>
          <p:cNvPr id="9" name="Picture 8" descr="Etihad_logo.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762757" y="-6350"/>
            <a:ext cx="1988510" cy="895350"/>
          </a:xfrm>
          <a:prstGeom prst="rect">
            <a:avLst/>
          </a:prstGeom>
        </p:spPr>
      </p:pic>
      <p:sp>
        <p:nvSpPr>
          <p:cNvPr id="11" name="Slide Number Placeholder 2"/>
          <p:cNvSpPr txBox="1">
            <a:spLocks/>
          </p:cNvSpPr>
          <p:nvPr userDrawn="1"/>
        </p:nvSpPr>
        <p:spPr>
          <a:xfrm>
            <a:off x="7983564" y="4770663"/>
            <a:ext cx="995340" cy="273844"/>
          </a:xfrm>
          <a:prstGeom prst="rect">
            <a:avLst/>
          </a:prstGeom>
        </p:spPr>
        <p:txBody>
          <a:bodyPr lIns="91318" tIns="45660" rIns="91318" bIns="4566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375A4D64-EA2D-7142-81F9-ED3F288CDBDB}" type="slidenum">
              <a:rPr lang="en-US" sz="800" smtClean="0">
                <a:solidFill>
                  <a:srgbClr val="270015"/>
                </a:solidFill>
                <a:latin typeface="EtihadAltis-Book"/>
                <a:cs typeface="EtihadAltis-Book"/>
              </a:rPr>
              <a:pPr algn="r"/>
              <a:t>‹#›</a:t>
            </a:fld>
            <a:endParaRPr lang="en-US" sz="800" dirty="0">
              <a:solidFill>
                <a:srgbClr val="270015"/>
              </a:solidFill>
              <a:latin typeface="EtihadAltis-Book"/>
              <a:cs typeface="EtihadAltis-Book"/>
            </a:endParaRP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3758" y="4773083"/>
            <a:ext cx="1321573" cy="206913"/>
          </a:xfrm>
          <a:prstGeom prst="rect">
            <a:avLst/>
          </a:prstGeom>
        </p:spPr>
      </p:pic>
    </p:spTree>
    <p:extLst>
      <p:ext uri="{BB962C8B-B14F-4D97-AF65-F5344CB8AC3E}">
        <p14:creationId xmlns:p14="http://schemas.microsoft.com/office/powerpoint/2010/main" val="2590599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ream with client and agency logos and page number">
    <p:bg>
      <p:bgPr>
        <a:solidFill>
          <a:schemeClr val="tx1"/>
        </a:solidFill>
        <a:effectLst/>
      </p:bgPr>
    </p:bg>
    <p:spTree>
      <p:nvGrpSpPr>
        <p:cNvPr id="1" name=""/>
        <p:cNvGrpSpPr/>
        <p:nvPr/>
      </p:nvGrpSpPr>
      <p:grpSpPr>
        <a:xfrm>
          <a:off x="0" y="0"/>
          <a:ext cx="0" cy="0"/>
          <a:chOff x="0" y="0"/>
          <a:chExt cx="0" cy="0"/>
        </a:xfrm>
      </p:grpSpPr>
      <p:pic>
        <p:nvPicPr>
          <p:cNvPr id="5" name="Picture 4" descr="Etihad_logo.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762757" y="-6350"/>
            <a:ext cx="1988510" cy="895350"/>
          </a:xfrm>
          <a:prstGeom prst="rect">
            <a:avLst/>
          </a:prstGeom>
        </p:spPr>
      </p:pic>
      <p:sp>
        <p:nvSpPr>
          <p:cNvPr id="8" name="Slide Number Placeholder 2"/>
          <p:cNvSpPr txBox="1">
            <a:spLocks/>
          </p:cNvSpPr>
          <p:nvPr userDrawn="1"/>
        </p:nvSpPr>
        <p:spPr>
          <a:xfrm>
            <a:off x="7983564" y="4770663"/>
            <a:ext cx="995340" cy="273844"/>
          </a:xfrm>
          <a:prstGeom prst="rect">
            <a:avLst/>
          </a:prstGeom>
        </p:spPr>
        <p:txBody>
          <a:bodyPr lIns="91318" tIns="45660" rIns="91318" bIns="4566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375A4D64-EA2D-7142-81F9-ED3F288CDBDB}" type="slidenum">
              <a:rPr lang="en-US" sz="800" smtClean="0">
                <a:solidFill>
                  <a:srgbClr val="270015"/>
                </a:solidFill>
                <a:latin typeface="EtihadAltis-Book"/>
                <a:cs typeface="EtihadAltis-Book"/>
              </a:rPr>
              <a:pPr algn="r"/>
              <a:t>‹#›</a:t>
            </a:fld>
            <a:endParaRPr lang="en-US" sz="800" dirty="0">
              <a:solidFill>
                <a:srgbClr val="270015"/>
              </a:solidFill>
              <a:latin typeface="EtihadAltis-Book"/>
              <a:cs typeface="EtihadAltis-Book"/>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3758" y="4773083"/>
            <a:ext cx="1321573" cy="206913"/>
          </a:xfrm>
          <a:prstGeom prst="rect">
            <a:avLst/>
          </a:prstGeom>
        </p:spPr>
      </p:pic>
    </p:spTree>
    <p:extLst>
      <p:ext uri="{BB962C8B-B14F-4D97-AF65-F5344CB8AC3E}">
        <p14:creationId xmlns:p14="http://schemas.microsoft.com/office/powerpoint/2010/main" val="2023623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ream with logos and page number">
    <p:bg>
      <p:bgPr>
        <a:solidFill>
          <a:schemeClr val="tx1"/>
        </a:solidFill>
        <a:effectLst/>
      </p:bgPr>
    </p:bg>
    <p:spTree>
      <p:nvGrpSpPr>
        <p:cNvPr id="1" name=""/>
        <p:cNvGrpSpPr/>
        <p:nvPr/>
      </p:nvGrpSpPr>
      <p:grpSpPr>
        <a:xfrm>
          <a:off x="0" y="0"/>
          <a:ext cx="0" cy="0"/>
          <a:chOff x="0" y="0"/>
          <a:chExt cx="0" cy="0"/>
        </a:xfrm>
      </p:grpSpPr>
      <p:sp>
        <p:nvSpPr>
          <p:cNvPr id="4" name="Slide Number Placeholder 2"/>
          <p:cNvSpPr txBox="1">
            <a:spLocks/>
          </p:cNvSpPr>
          <p:nvPr userDrawn="1"/>
        </p:nvSpPr>
        <p:spPr>
          <a:xfrm>
            <a:off x="7983564" y="4770663"/>
            <a:ext cx="995340" cy="273844"/>
          </a:xfrm>
          <a:prstGeom prst="rect">
            <a:avLst/>
          </a:prstGeom>
        </p:spPr>
        <p:txBody>
          <a:bodyPr lIns="91318" tIns="45660" rIns="91318" bIns="4566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375A4D64-EA2D-7142-81F9-ED3F288CDBDB}" type="slidenum">
              <a:rPr lang="en-US" sz="800" smtClean="0">
                <a:solidFill>
                  <a:srgbClr val="270015"/>
                </a:solidFill>
                <a:latin typeface="EtihadAltis-Book"/>
                <a:cs typeface="EtihadAltis-Book"/>
              </a:rPr>
              <a:pPr algn="r"/>
              <a:t>‹#›</a:t>
            </a:fld>
            <a:endParaRPr lang="en-US" sz="800" dirty="0">
              <a:solidFill>
                <a:srgbClr val="270015"/>
              </a:solidFill>
              <a:latin typeface="EtihadAltis-Book"/>
              <a:cs typeface="EtihadAltis-Book"/>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3758" y="4773083"/>
            <a:ext cx="1321573" cy="206913"/>
          </a:xfrm>
          <a:prstGeom prst="rect">
            <a:avLst/>
          </a:prstGeom>
        </p:spPr>
      </p:pic>
    </p:spTree>
    <p:extLst>
      <p:ext uri="{BB962C8B-B14F-4D97-AF65-F5344CB8AC3E}">
        <p14:creationId xmlns:p14="http://schemas.microsoft.com/office/powerpoint/2010/main" val="4077121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ream with logos">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3758" y="4773083"/>
            <a:ext cx="1321573" cy="206913"/>
          </a:xfrm>
          <a:prstGeom prst="rect">
            <a:avLst/>
          </a:prstGeom>
        </p:spPr>
      </p:pic>
    </p:spTree>
    <p:extLst>
      <p:ext uri="{BB962C8B-B14F-4D97-AF65-F5344CB8AC3E}">
        <p14:creationId xmlns:p14="http://schemas.microsoft.com/office/powerpoint/2010/main" val="3516608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ream 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646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al flat">
    <p:bg>
      <p:bgPr>
        <a:solidFill>
          <a:schemeClr val="accent6"/>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3758" y="4773085"/>
            <a:ext cx="1321573" cy="206912"/>
          </a:xfrm>
          <a:prstGeom prst="rect">
            <a:avLst/>
          </a:prstGeom>
        </p:spPr>
      </p:pic>
    </p:spTree>
    <p:extLst>
      <p:ext uri="{BB962C8B-B14F-4D97-AF65-F5344CB8AC3E}">
        <p14:creationId xmlns:p14="http://schemas.microsoft.com/office/powerpoint/2010/main" val="3449061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457200" y="51234"/>
            <a:ext cx="8001000" cy="482201"/>
          </a:xfrm>
          <a:prstGeom prst="rect">
            <a:avLst/>
          </a:prstGeom>
        </p:spPr>
        <p:txBody>
          <a:bodyPr lIns="91318" tIns="45660" rIns="91318" bIns="45660"/>
          <a:lstStyle/>
          <a:p>
            <a:r>
              <a:rPr lang="en-US" dirty="0" smtClean="0"/>
              <a:t>CLICK TO EDIT MASTER TITLE STYLE</a:t>
            </a:r>
            <a:endParaRPr lang="en-US" dirty="0"/>
          </a:p>
        </p:txBody>
      </p:sp>
      <p:sp>
        <p:nvSpPr>
          <p:cNvPr id="11" name="Text Placeholder 10"/>
          <p:cNvSpPr>
            <a:spLocks noGrp="1"/>
          </p:cNvSpPr>
          <p:nvPr>
            <p:ph type="body" sz="quarter" idx="10"/>
          </p:nvPr>
        </p:nvSpPr>
        <p:spPr>
          <a:xfrm>
            <a:off x="457200" y="673100"/>
            <a:ext cx="8077200" cy="914400"/>
          </a:xfrm>
          <a:prstGeom prst="rect">
            <a:avLst/>
          </a:prstGeom>
        </p:spPr>
        <p:txBody>
          <a:bodyPr lIns="91318" tIns="45660" rIns="91318" bIns="45660"/>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277288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tement callout - Light background">
    <p:bg>
      <p:bgPr>
        <a:solidFill>
          <a:schemeClr val="tx1"/>
        </a:solid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685800" y="1133956"/>
            <a:ext cx="7772400" cy="2615048"/>
          </a:xfrm>
          <a:prstGeom prst="rect">
            <a:avLst/>
          </a:prstGeom>
        </p:spPr>
        <p:txBody>
          <a:bodyPr lIns="91318" tIns="45660" rIns="91318" bIns="45660" anchor="ctr"/>
          <a:lstStyle>
            <a:lvl1pPr>
              <a:defRPr sz="4000">
                <a:solidFill>
                  <a:srgbClr val="270015"/>
                </a:solidFill>
                <a:latin typeface="EtihadAltis-Light"/>
                <a:cs typeface="EtihadAltis-Light"/>
              </a:defRPr>
            </a:lvl1pPr>
          </a:lstStyle>
          <a:p>
            <a:r>
              <a:rPr lang="en-GB" dirty="0" smtClean="0"/>
              <a:t>Click to edit master</a:t>
            </a:r>
            <a:endParaRPr lang="en-US" dirty="0"/>
          </a:p>
        </p:txBody>
      </p:sp>
      <p:sp>
        <p:nvSpPr>
          <p:cNvPr id="8" name="Slide Number Placeholder 2"/>
          <p:cNvSpPr txBox="1">
            <a:spLocks/>
          </p:cNvSpPr>
          <p:nvPr userDrawn="1"/>
        </p:nvSpPr>
        <p:spPr>
          <a:xfrm>
            <a:off x="7983564" y="4770663"/>
            <a:ext cx="995340" cy="273844"/>
          </a:xfrm>
          <a:prstGeom prst="rect">
            <a:avLst/>
          </a:prstGeom>
        </p:spPr>
        <p:txBody>
          <a:bodyPr lIns="91318" tIns="45660" rIns="91318" bIns="4566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375A4D64-EA2D-7142-81F9-ED3F288CDBDB}" type="slidenum">
              <a:rPr lang="en-US" sz="800" smtClean="0">
                <a:solidFill>
                  <a:srgbClr val="270015"/>
                </a:solidFill>
                <a:latin typeface="EtihadAltis-Book"/>
                <a:cs typeface="EtihadAltis-Book"/>
              </a:rPr>
              <a:pPr algn="r"/>
              <a:t>‹#›</a:t>
            </a:fld>
            <a:endParaRPr lang="en-US" sz="800" dirty="0">
              <a:solidFill>
                <a:srgbClr val="270015"/>
              </a:solidFill>
              <a:latin typeface="EtihadAltis-Book"/>
              <a:cs typeface="EtihadAltis-Book"/>
            </a:endParaRPr>
          </a:p>
        </p:txBody>
      </p:sp>
      <p:pic>
        <p:nvPicPr>
          <p:cNvPr id="10" name="Picture 9" descr="Etihad_logo.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762757" y="-6350"/>
            <a:ext cx="1988510" cy="895350"/>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3758" y="4773083"/>
            <a:ext cx="1321573" cy="206913"/>
          </a:xfrm>
          <a:prstGeom prst="rect">
            <a:avLst/>
          </a:prstGeom>
        </p:spPr>
      </p:pic>
    </p:spTree>
    <p:extLst>
      <p:ext uri="{BB962C8B-B14F-4D97-AF65-F5344CB8AC3E}">
        <p14:creationId xmlns:p14="http://schemas.microsoft.com/office/powerpoint/2010/main" val="670180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457200" y="51228"/>
            <a:ext cx="8001000" cy="482201"/>
          </a:xfrm>
          <a:prstGeom prst="rect">
            <a:avLst/>
          </a:prstGeom>
        </p:spPr>
        <p:txBody>
          <a:bodyPr lIns="91318" tIns="45660" rIns="91318" bIns="45660"/>
          <a:lstStyle/>
          <a:p>
            <a:r>
              <a:rPr lang="en-US" dirty="0" smtClean="0"/>
              <a:t>CLICK TO EDIT MASTER TITLE STYLE</a:t>
            </a:r>
            <a:endParaRPr lang="en-US" dirty="0"/>
          </a:p>
        </p:txBody>
      </p:sp>
      <p:sp>
        <p:nvSpPr>
          <p:cNvPr id="11" name="Text Placeholder 10"/>
          <p:cNvSpPr>
            <a:spLocks noGrp="1"/>
          </p:cNvSpPr>
          <p:nvPr>
            <p:ph type="body" sz="quarter" idx="10"/>
          </p:nvPr>
        </p:nvSpPr>
        <p:spPr>
          <a:xfrm>
            <a:off x="457200" y="673100"/>
            <a:ext cx="8077200" cy="914400"/>
          </a:xfrm>
          <a:prstGeom prst="rect">
            <a:avLst/>
          </a:prstGeom>
        </p:spPr>
        <p:txBody>
          <a:bodyPr lIns="91318" tIns="45660" rIns="91318" bIns="45660"/>
          <a:lstStyle/>
          <a:p>
            <a:pPr lvl="0"/>
            <a:r>
              <a:rPr lang="en-US" dirty="0" smtClean="0"/>
              <a:t>Click to edit Master text styles</a:t>
            </a:r>
          </a:p>
          <a:p>
            <a:pPr lvl="1"/>
            <a:r>
              <a:rPr lang="en-US" dirty="0" smtClean="0"/>
              <a:t>Second level</a:t>
            </a:r>
          </a:p>
        </p:txBody>
      </p:sp>
      <p:sp>
        <p:nvSpPr>
          <p:cNvPr id="3" name="Picture Placeholder 2"/>
          <p:cNvSpPr>
            <a:spLocks noGrp="1"/>
          </p:cNvSpPr>
          <p:nvPr>
            <p:ph type="pic" sz="quarter" idx="11"/>
          </p:nvPr>
        </p:nvSpPr>
        <p:spPr>
          <a:xfrm>
            <a:off x="0" y="0"/>
            <a:ext cx="9144000" cy="5143500"/>
          </a:xfrm>
          <a:prstGeom prst="rect">
            <a:avLst/>
          </a:prstGeom>
        </p:spPr>
        <p:txBody>
          <a:bodyPr lIns="91318" tIns="45660" rIns="91318" bIns="45660"/>
          <a:lstStyle/>
          <a:p>
            <a:endParaRPr lang="en-US" dirty="0"/>
          </a:p>
        </p:txBody>
      </p:sp>
    </p:spTree>
    <p:extLst>
      <p:ext uri="{BB962C8B-B14F-4D97-AF65-F5344CB8AC3E}">
        <p14:creationId xmlns:p14="http://schemas.microsoft.com/office/powerpoint/2010/main" val="20755867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237600" y="-5521"/>
            <a:ext cx="8449200" cy="844492"/>
          </a:xfrm>
          <a:prstGeom prst="rect">
            <a:avLst/>
          </a:prstGeom>
        </p:spPr>
        <p:txBody>
          <a:bodyPr vert="horz" lIns="91318" tIns="45660" rIns="91318" bIns="4566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8118563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16665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6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37600" y="-5521"/>
            <a:ext cx="8449200" cy="844492"/>
          </a:xfrm>
          <a:prstGeom prst="rect">
            <a:avLst/>
          </a:prstGeom>
        </p:spPr>
        <p:txBody>
          <a:bodyPr vert="horz" lIns="91318" tIns="45660" rIns="91318" bIns="45660"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840939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477130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7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37600" y="-5521"/>
            <a:ext cx="8449200" cy="844492"/>
          </a:xfrm>
          <a:prstGeom prst="rect">
            <a:avLst/>
          </a:prstGeom>
        </p:spPr>
        <p:txBody>
          <a:bodyPr vert="horz" lIns="91318" tIns="45660" rIns="91318" bIns="45660"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519253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8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39315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9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318" tIns="45660" rIns="91318" bIns="4566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17175991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0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98081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1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318" tIns="45660" rIns="91318" bIns="45660"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8220483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Large text light large facet">
    <p:bg>
      <p:bgPr>
        <a:blipFill rotWithShape="1">
          <a:blip r:embed="rId2"/>
          <a:stretch>
            <a:fillRect/>
          </a:stretch>
        </a:blipFill>
        <a:effectLst/>
      </p:bgPr>
    </p:bg>
    <p:spTree>
      <p:nvGrpSpPr>
        <p:cNvPr id="1" name=""/>
        <p:cNvGrpSpPr/>
        <p:nvPr/>
      </p:nvGrpSpPr>
      <p:grpSpPr>
        <a:xfrm>
          <a:off x="0" y="0"/>
          <a:ext cx="0" cy="0"/>
          <a:chOff x="0" y="0"/>
          <a:chExt cx="0" cy="0"/>
        </a:xfrm>
      </p:grpSpPr>
      <p:sp>
        <p:nvSpPr>
          <p:cNvPr id="12" name="Title 1"/>
          <p:cNvSpPr>
            <a:spLocks noGrp="1"/>
          </p:cNvSpPr>
          <p:nvPr>
            <p:ph type="ctrTitle" hasCustomPrompt="1"/>
          </p:nvPr>
        </p:nvSpPr>
        <p:spPr>
          <a:xfrm>
            <a:off x="685800" y="1133857"/>
            <a:ext cx="7772400" cy="2615048"/>
          </a:xfrm>
          <a:prstGeom prst="rect">
            <a:avLst/>
          </a:prstGeom>
        </p:spPr>
        <p:txBody>
          <a:bodyPr lIns="91318" tIns="45660" rIns="91318" bIns="45660" anchor="ctr" anchorCtr="1"/>
          <a:lstStyle>
            <a:lvl1pPr>
              <a:defRPr sz="6000" b="0" i="0">
                <a:solidFill>
                  <a:schemeClr val="tx2"/>
                </a:solidFill>
                <a:latin typeface="EtihadAltis-Thin"/>
                <a:cs typeface="EtihadAltis-Thin"/>
              </a:defRPr>
            </a:lvl1pPr>
          </a:lstStyle>
          <a:p>
            <a:r>
              <a:rPr lang="en-GB" dirty="0" smtClean="0"/>
              <a:t>Click to edit master</a:t>
            </a:r>
            <a:endParaRPr lang="en-US" dirty="0"/>
          </a:p>
        </p:txBody>
      </p:sp>
      <p:sp>
        <p:nvSpPr>
          <p:cNvPr id="8" name="Slide Number Placeholder 2"/>
          <p:cNvSpPr txBox="1">
            <a:spLocks/>
          </p:cNvSpPr>
          <p:nvPr userDrawn="1"/>
        </p:nvSpPr>
        <p:spPr>
          <a:xfrm>
            <a:off x="7983564" y="4770663"/>
            <a:ext cx="995340" cy="273844"/>
          </a:xfrm>
          <a:prstGeom prst="rect">
            <a:avLst/>
          </a:prstGeom>
        </p:spPr>
        <p:txBody>
          <a:bodyPr lIns="91318" tIns="45660" rIns="91318" bIns="4566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375A4D64-EA2D-7142-81F9-ED3F288CDBDB}" type="slidenum">
              <a:rPr lang="en-US" sz="800" smtClean="0">
                <a:solidFill>
                  <a:srgbClr val="270015"/>
                </a:solidFill>
                <a:latin typeface="EtihadAltis-Book"/>
                <a:cs typeface="EtihadAltis-Book"/>
              </a:rPr>
              <a:pPr algn="r"/>
              <a:t>‹#›</a:t>
            </a:fld>
            <a:endParaRPr lang="en-US" sz="800" dirty="0">
              <a:solidFill>
                <a:srgbClr val="270015"/>
              </a:solidFill>
              <a:latin typeface="EtihadAltis-Book"/>
              <a:cs typeface="EtihadAltis-Book"/>
            </a:endParaRPr>
          </a:p>
        </p:txBody>
      </p:sp>
      <p:pic>
        <p:nvPicPr>
          <p:cNvPr id="6" name="Picture 5" descr="Etihad_logo.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762757" y="-6350"/>
            <a:ext cx="1988510" cy="895350"/>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73758" y="4773083"/>
            <a:ext cx="1321573" cy="206913"/>
          </a:xfrm>
          <a:prstGeom prst="rect">
            <a:avLst/>
          </a:prstGeom>
        </p:spPr>
      </p:pic>
    </p:spTree>
    <p:extLst>
      <p:ext uri="{BB962C8B-B14F-4D97-AF65-F5344CB8AC3E}">
        <p14:creationId xmlns:p14="http://schemas.microsoft.com/office/powerpoint/2010/main" val="1393686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2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7971183"/>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3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318" tIns="45660" rIns="91318" bIns="4566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7067397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4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321892" y="2789501"/>
            <a:ext cx="8255652" cy="225876"/>
          </a:xfrm>
          <a:custGeom>
            <a:avLst/>
            <a:gdLst>
              <a:gd name="connsiteX0" fmla="*/ 0 w 7954027"/>
              <a:gd name="connsiteY0" fmla="*/ 0 h 225876"/>
              <a:gd name="connsiteX1" fmla="*/ 7954027 w 7954027"/>
              <a:gd name="connsiteY1" fmla="*/ 0 h 225876"/>
              <a:gd name="connsiteX2" fmla="*/ 7954027 w 7954027"/>
              <a:gd name="connsiteY2" fmla="*/ 225876 h 225876"/>
              <a:gd name="connsiteX3" fmla="*/ 0 w 7954027"/>
              <a:gd name="connsiteY3" fmla="*/ 225876 h 225876"/>
              <a:gd name="connsiteX4" fmla="*/ 0 w 7954027"/>
              <a:gd name="connsiteY4" fmla="*/ 0 h 225876"/>
              <a:gd name="connsiteX0" fmla="*/ 0 w 7954027"/>
              <a:gd name="connsiteY0" fmla="*/ 0 h 225876"/>
              <a:gd name="connsiteX1" fmla="*/ 7807977 w 7954027"/>
              <a:gd name="connsiteY1" fmla="*/ 3175 h 225876"/>
              <a:gd name="connsiteX2" fmla="*/ 7954027 w 7954027"/>
              <a:gd name="connsiteY2" fmla="*/ 225876 h 225876"/>
              <a:gd name="connsiteX3" fmla="*/ 0 w 7954027"/>
              <a:gd name="connsiteY3" fmla="*/ 225876 h 225876"/>
              <a:gd name="connsiteX4" fmla="*/ 0 w 7954027"/>
              <a:gd name="connsiteY4" fmla="*/ 0 h 225876"/>
              <a:gd name="connsiteX0" fmla="*/ 0 w 8112777"/>
              <a:gd name="connsiteY0" fmla="*/ 0 h 225876"/>
              <a:gd name="connsiteX1" fmla="*/ 7807977 w 8112777"/>
              <a:gd name="connsiteY1" fmla="*/ 3175 h 225876"/>
              <a:gd name="connsiteX2" fmla="*/ 8112777 w 8112777"/>
              <a:gd name="connsiteY2" fmla="*/ 225876 h 225876"/>
              <a:gd name="connsiteX3" fmla="*/ 0 w 8112777"/>
              <a:gd name="connsiteY3" fmla="*/ 225876 h 225876"/>
              <a:gd name="connsiteX4" fmla="*/ 0 w 8112777"/>
              <a:gd name="connsiteY4" fmla="*/ 0 h 225876"/>
              <a:gd name="connsiteX0" fmla="*/ 0 w 8112777"/>
              <a:gd name="connsiteY0" fmla="*/ 0 h 229051"/>
              <a:gd name="connsiteX1" fmla="*/ 7807977 w 8112777"/>
              <a:gd name="connsiteY1" fmla="*/ 3175 h 229051"/>
              <a:gd name="connsiteX2" fmla="*/ 8112777 w 8112777"/>
              <a:gd name="connsiteY2" fmla="*/ 225876 h 229051"/>
              <a:gd name="connsiteX3" fmla="*/ 171450 w 8112777"/>
              <a:gd name="connsiteY3" fmla="*/ 229051 h 229051"/>
              <a:gd name="connsiteX4" fmla="*/ 0 w 8112777"/>
              <a:gd name="connsiteY4" fmla="*/ 0 h 229051"/>
              <a:gd name="connsiteX0" fmla="*/ 0 w 8255652"/>
              <a:gd name="connsiteY0" fmla="*/ 0 h 225876"/>
              <a:gd name="connsiteX1" fmla="*/ 7950852 w 8255652"/>
              <a:gd name="connsiteY1" fmla="*/ 0 h 225876"/>
              <a:gd name="connsiteX2" fmla="*/ 8255652 w 8255652"/>
              <a:gd name="connsiteY2" fmla="*/ 222701 h 225876"/>
              <a:gd name="connsiteX3" fmla="*/ 314325 w 8255652"/>
              <a:gd name="connsiteY3" fmla="*/ 225876 h 225876"/>
              <a:gd name="connsiteX4" fmla="*/ 0 w 8255652"/>
              <a:gd name="connsiteY4" fmla="*/ 0 h 225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5652" h="225876">
                <a:moveTo>
                  <a:pt x="0" y="0"/>
                </a:moveTo>
                <a:lnTo>
                  <a:pt x="7950852" y="0"/>
                </a:lnTo>
                <a:lnTo>
                  <a:pt x="8255652" y="222701"/>
                </a:lnTo>
                <a:lnTo>
                  <a:pt x="314325" y="225876"/>
                </a:lnTo>
                <a:lnTo>
                  <a:pt x="0" y="0"/>
                </a:lnTo>
                <a:close/>
              </a:path>
            </a:pathLst>
          </a:custGeom>
          <a:solidFill>
            <a:srgbClr val="E9BF0E">
              <a:alpha val="10000"/>
            </a:srgbClr>
          </a:solidFill>
          <a:ln>
            <a:noFill/>
          </a:ln>
          <a:effectLst/>
        </p:spPr>
        <p:style>
          <a:lnRef idx="1">
            <a:schemeClr val="accent1"/>
          </a:lnRef>
          <a:fillRef idx="3">
            <a:schemeClr val="accent1"/>
          </a:fillRef>
          <a:effectRef idx="2">
            <a:schemeClr val="accent1"/>
          </a:effectRef>
          <a:fontRef idx="minor">
            <a:schemeClr val="lt1"/>
          </a:fontRef>
        </p:style>
        <p:txBody>
          <a:bodyPr lIns="91318" tIns="45660" rIns="91318" bIns="45660" rtlCol="0" anchor="ctr"/>
          <a:lstStyle/>
          <a:p>
            <a:pPr algn="ctr"/>
            <a:endParaRPr lang="en-GB" dirty="0">
              <a:solidFill>
                <a:prstClr val="white"/>
              </a:solidFill>
            </a:endParaRPr>
          </a:p>
        </p:txBody>
      </p:sp>
      <p:sp>
        <p:nvSpPr>
          <p:cNvPr id="5" name="Title Placeholder 1"/>
          <p:cNvSpPr>
            <a:spLocks noGrp="1"/>
          </p:cNvSpPr>
          <p:nvPr>
            <p:ph type="title"/>
          </p:nvPr>
        </p:nvSpPr>
        <p:spPr>
          <a:xfrm>
            <a:off x="237600" y="-5521"/>
            <a:ext cx="8449200" cy="844492"/>
          </a:xfrm>
          <a:prstGeom prst="rect">
            <a:avLst/>
          </a:prstGeom>
        </p:spPr>
        <p:txBody>
          <a:bodyPr vert="horz" lIns="91318" tIns="45660" rIns="91318" bIns="45660" rtlCol="0" anchor="ctr">
            <a:normAutofit/>
          </a:bodyPr>
          <a:lstStyle>
            <a:lvl1pPr>
              <a:defRPr>
                <a:solidFill>
                  <a:srgbClr val="1B0D13"/>
                </a:solidFill>
              </a:defRPr>
            </a:lvl1pPr>
          </a:lstStyle>
          <a:p>
            <a:r>
              <a:rPr lang="en-US" dirty="0" smtClean="0"/>
              <a:t>CLICK TO EDIT MASTER TITLE STYLE</a:t>
            </a:r>
            <a:endParaRPr lang="en-US" dirty="0"/>
          </a:p>
        </p:txBody>
      </p:sp>
      <p:cxnSp>
        <p:nvCxnSpPr>
          <p:cNvPr id="12" name="Straight Connector 11"/>
          <p:cNvCxnSpPr/>
          <p:nvPr userDrawn="1"/>
        </p:nvCxnSpPr>
        <p:spPr>
          <a:xfrm>
            <a:off x="321289" y="2786325"/>
            <a:ext cx="7954027" cy="0"/>
          </a:xfrm>
          <a:prstGeom prst="line">
            <a:avLst/>
          </a:prstGeom>
          <a:ln w="19050">
            <a:solidFill>
              <a:srgbClr val="E9BF0E"/>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633071" y="3012201"/>
            <a:ext cx="7954027" cy="0"/>
          </a:xfrm>
          <a:prstGeom prst="line">
            <a:avLst/>
          </a:prstGeom>
          <a:ln w="19050">
            <a:solidFill>
              <a:srgbClr val="E9BF0E"/>
            </a:solidFill>
          </a:ln>
          <a:effectLst/>
        </p:spPr>
        <p:style>
          <a:lnRef idx="2">
            <a:schemeClr val="accent1"/>
          </a:lnRef>
          <a:fillRef idx="0">
            <a:schemeClr val="accent1"/>
          </a:fillRef>
          <a:effectRef idx="1">
            <a:schemeClr val="accent1"/>
          </a:effectRef>
          <a:fontRef idx="minor">
            <a:schemeClr val="tx1"/>
          </a:fontRef>
        </p:style>
      </p:cxnSp>
      <p:sp>
        <p:nvSpPr>
          <p:cNvPr id="14" name="Right Triangle 13"/>
          <p:cNvSpPr/>
          <p:nvPr userDrawn="1"/>
        </p:nvSpPr>
        <p:spPr>
          <a:xfrm>
            <a:off x="1064272"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318" tIns="45660" rIns="91318" bIns="45660" rtlCol="0" anchor="ctr"/>
          <a:lstStyle/>
          <a:p>
            <a:pPr algn="ctr"/>
            <a:endParaRPr lang="en-GB" dirty="0">
              <a:solidFill>
                <a:prstClr val="white"/>
              </a:solidFill>
            </a:endParaRPr>
          </a:p>
        </p:txBody>
      </p:sp>
      <p:sp>
        <p:nvSpPr>
          <p:cNvPr id="15" name="Right Triangle 14"/>
          <p:cNvSpPr/>
          <p:nvPr userDrawn="1"/>
        </p:nvSpPr>
        <p:spPr>
          <a:xfrm rot="10800000">
            <a:off x="3299476" y="2790931"/>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318" tIns="45660" rIns="91318" bIns="45660" rtlCol="0" anchor="ctr"/>
          <a:lstStyle/>
          <a:p>
            <a:pPr algn="ctr"/>
            <a:endParaRPr lang="en-GB" dirty="0">
              <a:solidFill>
                <a:prstClr val="white"/>
              </a:solidFill>
            </a:endParaRPr>
          </a:p>
        </p:txBody>
      </p:sp>
      <p:sp>
        <p:nvSpPr>
          <p:cNvPr id="16" name="Right Triangle 15"/>
          <p:cNvSpPr/>
          <p:nvPr userDrawn="1"/>
        </p:nvSpPr>
        <p:spPr>
          <a:xfrm>
            <a:off x="3401080"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318" tIns="45660" rIns="91318" bIns="45660" rtlCol="0" anchor="ctr"/>
          <a:lstStyle/>
          <a:p>
            <a:pPr algn="ctr"/>
            <a:endParaRPr lang="en-GB" dirty="0">
              <a:solidFill>
                <a:prstClr val="white"/>
              </a:solidFill>
            </a:endParaRPr>
          </a:p>
        </p:txBody>
      </p:sp>
      <p:sp>
        <p:nvSpPr>
          <p:cNvPr id="17" name="Right Triangle 16"/>
          <p:cNvSpPr/>
          <p:nvPr userDrawn="1"/>
        </p:nvSpPr>
        <p:spPr>
          <a:xfrm rot="10800000">
            <a:off x="5636272" y="2790931"/>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318" tIns="45660" rIns="91318" bIns="45660" rtlCol="0" anchor="ctr"/>
          <a:lstStyle/>
          <a:p>
            <a:pPr algn="ctr"/>
            <a:endParaRPr lang="en-GB" dirty="0">
              <a:solidFill>
                <a:prstClr val="white"/>
              </a:solidFill>
            </a:endParaRPr>
          </a:p>
        </p:txBody>
      </p:sp>
      <p:sp>
        <p:nvSpPr>
          <p:cNvPr id="18" name="Right Triangle 17"/>
          <p:cNvSpPr/>
          <p:nvPr userDrawn="1"/>
        </p:nvSpPr>
        <p:spPr>
          <a:xfrm>
            <a:off x="5732968"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318" tIns="45660" rIns="91318" bIns="45660" rtlCol="0" anchor="ctr"/>
          <a:lstStyle/>
          <a:p>
            <a:pPr algn="ctr"/>
            <a:endParaRPr lang="en-GB" dirty="0">
              <a:solidFill>
                <a:prstClr val="white"/>
              </a:solidFill>
            </a:endParaRPr>
          </a:p>
        </p:txBody>
      </p:sp>
      <p:sp>
        <p:nvSpPr>
          <p:cNvPr id="19" name="Right Triangle 18"/>
          <p:cNvSpPr/>
          <p:nvPr userDrawn="1"/>
        </p:nvSpPr>
        <p:spPr>
          <a:xfrm rot="10800000">
            <a:off x="7968172" y="2790931"/>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318" tIns="45660" rIns="91318" bIns="45660" rtlCol="0" anchor="ctr"/>
          <a:lstStyle/>
          <a:p>
            <a:pPr algn="ctr"/>
            <a:endParaRPr lang="en-GB" dirty="0">
              <a:solidFill>
                <a:prstClr val="white"/>
              </a:solidFill>
            </a:endParaRPr>
          </a:p>
        </p:txBody>
      </p:sp>
      <p:sp>
        <p:nvSpPr>
          <p:cNvPr id="20" name="Right Triangle 19"/>
          <p:cNvSpPr/>
          <p:nvPr userDrawn="1"/>
        </p:nvSpPr>
        <p:spPr>
          <a:xfrm rot="10800000">
            <a:off x="962776" y="2790931"/>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318" tIns="45660" rIns="91318" bIns="45660" rtlCol="0" anchor="ctr"/>
          <a:lstStyle/>
          <a:p>
            <a:pPr algn="ctr"/>
            <a:endParaRPr lang="en-GB" dirty="0">
              <a:solidFill>
                <a:prstClr val="white"/>
              </a:solidFill>
            </a:endParaRPr>
          </a:p>
        </p:txBody>
      </p:sp>
      <p:sp>
        <p:nvSpPr>
          <p:cNvPr id="21" name="Right Triangle 20"/>
          <p:cNvSpPr/>
          <p:nvPr userDrawn="1"/>
        </p:nvSpPr>
        <p:spPr>
          <a:xfrm>
            <a:off x="8066815"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318" tIns="45660" rIns="91318" bIns="45660" rtlCol="0" anchor="ctr"/>
          <a:lstStyle/>
          <a:p>
            <a:pPr algn="ctr"/>
            <a:endParaRPr lang="en-GB" dirty="0">
              <a:solidFill>
                <a:prstClr val="white"/>
              </a:solidFill>
            </a:endParaRPr>
          </a:p>
        </p:txBody>
      </p:sp>
      <p:sp>
        <p:nvSpPr>
          <p:cNvPr id="22" name="Rectangle 21"/>
          <p:cNvSpPr/>
          <p:nvPr userDrawn="1"/>
        </p:nvSpPr>
        <p:spPr>
          <a:xfrm>
            <a:off x="2017515" y="2806638"/>
            <a:ext cx="433132" cy="184666"/>
          </a:xfrm>
          <a:prstGeom prst="rect">
            <a:avLst/>
          </a:prstGeom>
          <a:solidFill>
            <a:schemeClr val="bg1">
              <a:alpha val="50000"/>
            </a:schemeClr>
          </a:solidFill>
        </p:spPr>
        <p:txBody>
          <a:bodyPr wrap="none" lIns="35945" tIns="35945" rIns="35945" bIns="35945" anchor="ctr">
            <a:noAutofit/>
          </a:bodyPr>
          <a:lstStyle/>
          <a:p>
            <a:pPr algn="ctr"/>
            <a:r>
              <a:rPr lang="en-GB" sz="1000" dirty="0" smtClean="0">
                <a:solidFill>
                  <a:srgbClr val="615650"/>
                </a:solidFill>
                <a:latin typeface="Etihad Altis Book" charset="0"/>
                <a:ea typeface="Etihad Altis Book" charset="0"/>
                <a:cs typeface="Etihad Altis Book" charset="0"/>
              </a:rPr>
              <a:t>2017</a:t>
            </a:r>
            <a:endParaRPr lang="en-GB" sz="1000" dirty="0">
              <a:solidFill>
                <a:srgbClr val="615650"/>
              </a:solidFill>
            </a:endParaRPr>
          </a:p>
        </p:txBody>
      </p:sp>
      <p:sp>
        <p:nvSpPr>
          <p:cNvPr id="23" name="Rectangle 22"/>
          <p:cNvSpPr/>
          <p:nvPr userDrawn="1"/>
        </p:nvSpPr>
        <p:spPr>
          <a:xfrm>
            <a:off x="4347501" y="2806638"/>
            <a:ext cx="433132" cy="184666"/>
          </a:xfrm>
          <a:prstGeom prst="rect">
            <a:avLst/>
          </a:prstGeom>
          <a:solidFill>
            <a:schemeClr val="bg1">
              <a:alpha val="50000"/>
            </a:schemeClr>
          </a:solidFill>
        </p:spPr>
        <p:txBody>
          <a:bodyPr wrap="none" lIns="35945" tIns="35945" rIns="35945" bIns="35945" anchor="ctr">
            <a:noAutofit/>
          </a:bodyPr>
          <a:lstStyle/>
          <a:p>
            <a:pPr algn="ctr"/>
            <a:r>
              <a:rPr lang="en-GB" sz="1000" dirty="0" smtClean="0">
                <a:solidFill>
                  <a:srgbClr val="615650"/>
                </a:solidFill>
                <a:latin typeface="Etihad Altis Book" charset="0"/>
                <a:ea typeface="Etihad Altis Book" charset="0"/>
                <a:cs typeface="Etihad Altis Book" charset="0"/>
              </a:rPr>
              <a:t>2018</a:t>
            </a:r>
            <a:endParaRPr lang="en-GB" sz="1000" dirty="0">
              <a:solidFill>
                <a:srgbClr val="615650"/>
              </a:solidFill>
            </a:endParaRPr>
          </a:p>
        </p:txBody>
      </p:sp>
      <p:sp>
        <p:nvSpPr>
          <p:cNvPr id="24" name="Rectangle 23"/>
          <p:cNvSpPr/>
          <p:nvPr userDrawn="1"/>
        </p:nvSpPr>
        <p:spPr>
          <a:xfrm>
            <a:off x="6697728" y="2806638"/>
            <a:ext cx="433132" cy="184666"/>
          </a:xfrm>
          <a:prstGeom prst="rect">
            <a:avLst/>
          </a:prstGeom>
          <a:solidFill>
            <a:schemeClr val="bg1">
              <a:alpha val="50000"/>
            </a:schemeClr>
          </a:solidFill>
        </p:spPr>
        <p:txBody>
          <a:bodyPr wrap="none" lIns="35945" tIns="35945" rIns="35945" bIns="35945" anchor="ctr">
            <a:noAutofit/>
          </a:bodyPr>
          <a:lstStyle/>
          <a:p>
            <a:pPr algn="ctr"/>
            <a:r>
              <a:rPr lang="en-GB" sz="1000" dirty="0" smtClean="0">
                <a:solidFill>
                  <a:srgbClr val="615650"/>
                </a:solidFill>
                <a:latin typeface="Etihad Altis Book" charset="0"/>
                <a:ea typeface="Etihad Altis Book" charset="0"/>
                <a:cs typeface="Etihad Altis Book" charset="0"/>
              </a:rPr>
              <a:t>2019</a:t>
            </a:r>
            <a:endParaRPr lang="en-GB" sz="1000" dirty="0">
              <a:solidFill>
                <a:srgbClr val="615650"/>
              </a:solidFill>
            </a:endParaRPr>
          </a:p>
        </p:txBody>
      </p:sp>
    </p:spTree>
    <p:extLst>
      <p:ext uri="{BB962C8B-B14F-4D97-AF65-F5344CB8AC3E}">
        <p14:creationId xmlns:p14="http://schemas.microsoft.com/office/powerpoint/2010/main" val="3520196581"/>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9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318" tIns="45660" rIns="91318" bIns="45660" rtlCol="0" anchor="ctr">
            <a:normAutofit/>
          </a:bodyPr>
          <a:lstStyle>
            <a:lvl1pPr>
              <a:defRPr>
                <a:solidFill>
                  <a:srgbClr val="1B0D13"/>
                </a:solidFill>
              </a:defRPr>
            </a:lvl1pPr>
          </a:lstStyle>
          <a:p>
            <a:r>
              <a:rPr lang="en-US" dirty="0" smtClean="0"/>
              <a:t>CLICK TO EDIT MASTER TITLE STYLE</a:t>
            </a:r>
            <a:endParaRPr lang="en-US" dirty="0"/>
          </a:p>
        </p:txBody>
      </p:sp>
      <p:grpSp>
        <p:nvGrpSpPr>
          <p:cNvPr id="25" name="Group 24"/>
          <p:cNvGrpSpPr/>
          <p:nvPr userDrawn="1"/>
        </p:nvGrpSpPr>
        <p:grpSpPr>
          <a:xfrm>
            <a:off x="36" y="2786323"/>
            <a:ext cx="9089441" cy="149576"/>
            <a:chOff x="-671470" y="2786325"/>
            <a:chExt cx="14184269" cy="233417"/>
          </a:xfrm>
        </p:grpSpPr>
        <p:grpSp>
          <p:nvGrpSpPr>
            <p:cNvPr id="26" name="Group 25"/>
            <p:cNvGrpSpPr/>
            <p:nvPr userDrawn="1"/>
          </p:nvGrpSpPr>
          <p:grpSpPr>
            <a:xfrm>
              <a:off x="-671470" y="2786325"/>
              <a:ext cx="14184269" cy="233417"/>
              <a:chOff x="-300786" y="2786325"/>
              <a:chExt cx="8887855" cy="233417"/>
            </a:xfrm>
          </p:grpSpPr>
          <p:sp>
            <p:nvSpPr>
              <p:cNvPr id="44" name="Rectangle 1"/>
              <p:cNvSpPr/>
              <p:nvPr userDrawn="1"/>
            </p:nvSpPr>
            <p:spPr>
              <a:xfrm>
                <a:off x="-300785" y="2788911"/>
                <a:ext cx="8882778" cy="230831"/>
              </a:xfrm>
              <a:custGeom>
                <a:avLst/>
                <a:gdLst>
                  <a:gd name="connsiteX0" fmla="*/ 0 w 7954027"/>
                  <a:gd name="connsiteY0" fmla="*/ 0 h 225876"/>
                  <a:gd name="connsiteX1" fmla="*/ 7954027 w 7954027"/>
                  <a:gd name="connsiteY1" fmla="*/ 0 h 225876"/>
                  <a:gd name="connsiteX2" fmla="*/ 7954027 w 7954027"/>
                  <a:gd name="connsiteY2" fmla="*/ 225876 h 225876"/>
                  <a:gd name="connsiteX3" fmla="*/ 0 w 7954027"/>
                  <a:gd name="connsiteY3" fmla="*/ 225876 h 225876"/>
                  <a:gd name="connsiteX4" fmla="*/ 0 w 7954027"/>
                  <a:gd name="connsiteY4" fmla="*/ 0 h 225876"/>
                  <a:gd name="connsiteX0" fmla="*/ 0 w 7954027"/>
                  <a:gd name="connsiteY0" fmla="*/ 0 h 225876"/>
                  <a:gd name="connsiteX1" fmla="*/ 7807977 w 7954027"/>
                  <a:gd name="connsiteY1" fmla="*/ 3175 h 225876"/>
                  <a:gd name="connsiteX2" fmla="*/ 7954027 w 7954027"/>
                  <a:gd name="connsiteY2" fmla="*/ 225876 h 225876"/>
                  <a:gd name="connsiteX3" fmla="*/ 0 w 7954027"/>
                  <a:gd name="connsiteY3" fmla="*/ 225876 h 225876"/>
                  <a:gd name="connsiteX4" fmla="*/ 0 w 7954027"/>
                  <a:gd name="connsiteY4" fmla="*/ 0 h 225876"/>
                  <a:gd name="connsiteX0" fmla="*/ 0 w 8112777"/>
                  <a:gd name="connsiteY0" fmla="*/ 0 h 225876"/>
                  <a:gd name="connsiteX1" fmla="*/ 7807977 w 8112777"/>
                  <a:gd name="connsiteY1" fmla="*/ 3175 h 225876"/>
                  <a:gd name="connsiteX2" fmla="*/ 8112777 w 8112777"/>
                  <a:gd name="connsiteY2" fmla="*/ 225876 h 225876"/>
                  <a:gd name="connsiteX3" fmla="*/ 0 w 8112777"/>
                  <a:gd name="connsiteY3" fmla="*/ 225876 h 225876"/>
                  <a:gd name="connsiteX4" fmla="*/ 0 w 8112777"/>
                  <a:gd name="connsiteY4" fmla="*/ 0 h 225876"/>
                  <a:gd name="connsiteX0" fmla="*/ 0 w 8112777"/>
                  <a:gd name="connsiteY0" fmla="*/ 0 h 229051"/>
                  <a:gd name="connsiteX1" fmla="*/ 7807977 w 8112777"/>
                  <a:gd name="connsiteY1" fmla="*/ 3175 h 229051"/>
                  <a:gd name="connsiteX2" fmla="*/ 8112777 w 8112777"/>
                  <a:gd name="connsiteY2" fmla="*/ 225876 h 229051"/>
                  <a:gd name="connsiteX3" fmla="*/ 171450 w 8112777"/>
                  <a:gd name="connsiteY3" fmla="*/ 229051 h 229051"/>
                  <a:gd name="connsiteX4" fmla="*/ 0 w 8112777"/>
                  <a:gd name="connsiteY4" fmla="*/ 0 h 229051"/>
                  <a:gd name="connsiteX0" fmla="*/ 0 w 8255652"/>
                  <a:gd name="connsiteY0" fmla="*/ 0 h 225876"/>
                  <a:gd name="connsiteX1" fmla="*/ 7950852 w 8255652"/>
                  <a:gd name="connsiteY1" fmla="*/ 0 h 225876"/>
                  <a:gd name="connsiteX2" fmla="*/ 8255652 w 8255652"/>
                  <a:gd name="connsiteY2" fmla="*/ 222701 h 225876"/>
                  <a:gd name="connsiteX3" fmla="*/ 314325 w 8255652"/>
                  <a:gd name="connsiteY3" fmla="*/ 225876 h 225876"/>
                  <a:gd name="connsiteX4" fmla="*/ 0 w 8255652"/>
                  <a:gd name="connsiteY4" fmla="*/ 0 h 225876"/>
                  <a:gd name="connsiteX0" fmla="*/ 0 w 8565560"/>
                  <a:gd name="connsiteY0" fmla="*/ 4955 h 230831"/>
                  <a:gd name="connsiteX1" fmla="*/ 8565560 w 8565560"/>
                  <a:gd name="connsiteY1" fmla="*/ 0 h 230831"/>
                  <a:gd name="connsiteX2" fmla="*/ 8255652 w 8565560"/>
                  <a:gd name="connsiteY2" fmla="*/ 227656 h 230831"/>
                  <a:gd name="connsiteX3" fmla="*/ 314325 w 8565560"/>
                  <a:gd name="connsiteY3" fmla="*/ 230831 h 230831"/>
                  <a:gd name="connsiteX4" fmla="*/ 0 w 8565560"/>
                  <a:gd name="connsiteY4" fmla="*/ 4955 h 230831"/>
                  <a:gd name="connsiteX0" fmla="*/ 0 w 8882778"/>
                  <a:gd name="connsiteY0" fmla="*/ 4955 h 230831"/>
                  <a:gd name="connsiteX1" fmla="*/ 8565560 w 8882778"/>
                  <a:gd name="connsiteY1" fmla="*/ 0 h 230831"/>
                  <a:gd name="connsiteX2" fmla="*/ 8882778 w 8882778"/>
                  <a:gd name="connsiteY2" fmla="*/ 222701 h 230831"/>
                  <a:gd name="connsiteX3" fmla="*/ 314325 w 8882778"/>
                  <a:gd name="connsiteY3" fmla="*/ 230831 h 230831"/>
                  <a:gd name="connsiteX4" fmla="*/ 0 w 8882778"/>
                  <a:gd name="connsiteY4" fmla="*/ 4955 h 230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2778" h="230831">
                    <a:moveTo>
                      <a:pt x="0" y="4955"/>
                    </a:moveTo>
                    <a:lnTo>
                      <a:pt x="8565560" y="0"/>
                    </a:lnTo>
                    <a:lnTo>
                      <a:pt x="8882778" y="222701"/>
                    </a:lnTo>
                    <a:lnTo>
                      <a:pt x="314325" y="230831"/>
                    </a:lnTo>
                    <a:lnTo>
                      <a:pt x="0" y="4955"/>
                    </a:lnTo>
                    <a:close/>
                  </a:path>
                </a:pathLst>
              </a:custGeom>
              <a:solidFill>
                <a:srgbClr val="E9BF0E">
                  <a:alpha val="1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800" dirty="0">
                  <a:solidFill>
                    <a:prstClr val="white"/>
                  </a:solidFill>
                </a:endParaRPr>
              </a:p>
            </p:txBody>
          </p:sp>
          <p:cxnSp>
            <p:nvCxnSpPr>
              <p:cNvPr id="45" name="Straight Connector 44"/>
              <p:cNvCxnSpPr/>
              <p:nvPr userDrawn="1"/>
            </p:nvCxnSpPr>
            <p:spPr>
              <a:xfrm>
                <a:off x="-300786" y="2786325"/>
                <a:ext cx="8576065" cy="0"/>
              </a:xfrm>
              <a:prstGeom prst="line">
                <a:avLst/>
              </a:prstGeom>
              <a:ln w="12700">
                <a:solidFill>
                  <a:srgbClr val="E9BF0E"/>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44" idx="3"/>
              </p:cNvCxnSpPr>
              <p:nvPr userDrawn="1"/>
            </p:nvCxnSpPr>
            <p:spPr>
              <a:xfrm flipV="1">
                <a:off x="13540" y="3012205"/>
                <a:ext cx="8573529" cy="7537"/>
              </a:xfrm>
              <a:prstGeom prst="line">
                <a:avLst/>
              </a:prstGeom>
              <a:ln w="12700">
                <a:solidFill>
                  <a:srgbClr val="E9BF0E"/>
                </a:solidFill>
              </a:ln>
              <a:effectLst/>
            </p:spPr>
            <p:style>
              <a:lnRef idx="2">
                <a:schemeClr val="accent1"/>
              </a:lnRef>
              <a:fillRef idx="0">
                <a:schemeClr val="accent1"/>
              </a:fillRef>
              <a:effectRef idx="1">
                <a:schemeClr val="accent1"/>
              </a:effectRef>
              <a:fontRef idx="minor">
                <a:schemeClr val="tx1"/>
              </a:fontRef>
            </p:style>
          </p:cxnSp>
        </p:grpSp>
        <p:sp>
          <p:nvSpPr>
            <p:cNvPr id="27" name="Right Triangle 26"/>
            <p:cNvSpPr/>
            <p:nvPr userDrawn="1"/>
          </p:nvSpPr>
          <p:spPr>
            <a:xfrm>
              <a:off x="1064272"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800" dirty="0">
                <a:solidFill>
                  <a:prstClr val="white"/>
                </a:solidFill>
              </a:endParaRPr>
            </a:p>
          </p:txBody>
        </p:sp>
        <p:sp>
          <p:nvSpPr>
            <p:cNvPr id="28" name="Right Triangle 27"/>
            <p:cNvSpPr/>
            <p:nvPr userDrawn="1"/>
          </p:nvSpPr>
          <p:spPr>
            <a:xfrm rot="10800000">
              <a:off x="3299472"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800" dirty="0">
                <a:solidFill>
                  <a:prstClr val="white"/>
                </a:solidFill>
              </a:endParaRPr>
            </a:p>
          </p:txBody>
        </p:sp>
        <p:sp>
          <p:nvSpPr>
            <p:cNvPr id="29" name="Right Triangle 28"/>
            <p:cNvSpPr/>
            <p:nvPr userDrawn="1"/>
          </p:nvSpPr>
          <p:spPr>
            <a:xfrm>
              <a:off x="3401072"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800" dirty="0">
                <a:solidFill>
                  <a:prstClr val="white"/>
                </a:solidFill>
              </a:endParaRPr>
            </a:p>
          </p:txBody>
        </p:sp>
        <p:sp>
          <p:nvSpPr>
            <p:cNvPr id="30" name="Right Triangle 29"/>
            <p:cNvSpPr/>
            <p:nvPr userDrawn="1"/>
          </p:nvSpPr>
          <p:spPr>
            <a:xfrm rot="10800000">
              <a:off x="5636272"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800" dirty="0">
                <a:solidFill>
                  <a:prstClr val="white"/>
                </a:solidFill>
              </a:endParaRPr>
            </a:p>
          </p:txBody>
        </p:sp>
        <p:sp>
          <p:nvSpPr>
            <p:cNvPr id="31" name="Right Triangle 30"/>
            <p:cNvSpPr/>
            <p:nvPr userDrawn="1"/>
          </p:nvSpPr>
          <p:spPr>
            <a:xfrm>
              <a:off x="5732965"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800" dirty="0">
                <a:solidFill>
                  <a:prstClr val="white"/>
                </a:solidFill>
              </a:endParaRPr>
            </a:p>
          </p:txBody>
        </p:sp>
        <p:sp>
          <p:nvSpPr>
            <p:cNvPr id="32" name="Right Triangle 31"/>
            <p:cNvSpPr/>
            <p:nvPr userDrawn="1"/>
          </p:nvSpPr>
          <p:spPr>
            <a:xfrm rot="10800000">
              <a:off x="7968165"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800" dirty="0">
                <a:solidFill>
                  <a:prstClr val="white"/>
                </a:solidFill>
              </a:endParaRPr>
            </a:p>
          </p:txBody>
        </p:sp>
        <p:sp>
          <p:nvSpPr>
            <p:cNvPr id="33" name="Right Triangle 32"/>
            <p:cNvSpPr/>
            <p:nvPr userDrawn="1"/>
          </p:nvSpPr>
          <p:spPr>
            <a:xfrm rot="10800000">
              <a:off x="962774"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800" dirty="0">
                <a:solidFill>
                  <a:prstClr val="white"/>
                </a:solidFill>
              </a:endParaRPr>
            </a:p>
          </p:txBody>
        </p:sp>
        <p:sp>
          <p:nvSpPr>
            <p:cNvPr id="34" name="Right Triangle 33"/>
            <p:cNvSpPr/>
            <p:nvPr userDrawn="1"/>
          </p:nvSpPr>
          <p:spPr>
            <a:xfrm>
              <a:off x="8066813"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800" dirty="0">
                <a:solidFill>
                  <a:prstClr val="white"/>
                </a:solidFill>
              </a:endParaRPr>
            </a:p>
          </p:txBody>
        </p:sp>
        <p:sp>
          <p:nvSpPr>
            <p:cNvPr id="35" name="Rectangle 34"/>
            <p:cNvSpPr/>
            <p:nvPr userDrawn="1"/>
          </p:nvSpPr>
          <p:spPr>
            <a:xfrm>
              <a:off x="2017514" y="2806638"/>
              <a:ext cx="433132" cy="184666"/>
            </a:xfrm>
            <a:prstGeom prst="rect">
              <a:avLst/>
            </a:prstGeom>
            <a:solidFill>
              <a:schemeClr val="bg1">
                <a:alpha val="50000"/>
              </a:schemeClr>
            </a:solidFill>
          </p:spPr>
          <p:txBody>
            <a:bodyPr wrap="none" lIns="36000" tIns="36000" rIns="36000" bIns="36000" anchor="ctr">
              <a:noAutofit/>
            </a:bodyPr>
            <a:lstStyle/>
            <a:p>
              <a:pPr algn="ctr"/>
              <a:r>
                <a:rPr lang="en-GB" sz="800" dirty="0" smtClean="0">
                  <a:solidFill>
                    <a:srgbClr val="615650"/>
                  </a:solidFill>
                  <a:latin typeface="Etihad Altis Book" charset="0"/>
                  <a:ea typeface="Etihad Altis Book" charset="0"/>
                  <a:cs typeface="Etihad Altis Book" charset="0"/>
                </a:rPr>
                <a:t>2017</a:t>
              </a:r>
              <a:endParaRPr lang="en-GB" sz="800" dirty="0">
                <a:solidFill>
                  <a:srgbClr val="615650"/>
                </a:solidFill>
              </a:endParaRPr>
            </a:p>
          </p:txBody>
        </p:sp>
        <p:sp>
          <p:nvSpPr>
            <p:cNvPr id="36" name="Rectangle 35"/>
            <p:cNvSpPr/>
            <p:nvPr userDrawn="1"/>
          </p:nvSpPr>
          <p:spPr>
            <a:xfrm>
              <a:off x="4347500" y="2806638"/>
              <a:ext cx="433132" cy="184666"/>
            </a:xfrm>
            <a:prstGeom prst="rect">
              <a:avLst/>
            </a:prstGeom>
            <a:solidFill>
              <a:schemeClr val="bg1">
                <a:alpha val="50000"/>
              </a:schemeClr>
            </a:solidFill>
          </p:spPr>
          <p:txBody>
            <a:bodyPr wrap="none" lIns="36000" tIns="36000" rIns="36000" bIns="36000" anchor="ctr">
              <a:noAutofit/>
            </a:bodyPr>
            <a:lstStyle/>
            <a:p>
              <a:pPr algn="ctr"/>
              <a:r>
                <a:rPr lang="en-GB" sz="800" dirty="0" smtClean="0">
                  <a:solidFill>
                    <a:srgbClr val="615650"/>
                  </a:solidFill>
                  <a:latin typeface="Etihad Altis Book" charset="0"/>
                  <a:ea typeface="Etihad Altis Book" charset="0"/>
                  <a:cs typeface="Etihad Altis Book" charset="0"/>
                </a:rPr>
                <a:t>2018</a:t>
              </a:r>
              <a:endParaRPr lang="en-GB" sz="800" dirty="0">
                <a:solidFill>
                  <a:srgbClr val="615650"/>
                </a:solidFill>
              </a:endParaRPr>
            </a:p>
          </p:txBody>
        </p:sp>
        <p:sp>
          <p:nvSpPr>
            <p:cNvPr id="37" name="Rectangle 36"/>
            <p:cNvSpPr/>
            <p:nvPr userDrawn="1"/>
          </p:nvSpPr>
          <p:spPr>
            <a:xfrm>
              <a:off x="6697726" y="2806638"/>
              <a:ext cx="433132" cy="184666"/>
            </a:xfrm>
            <a:prstGeom prst="rect">
              <a:avLst/>
            </a:prstGeom>
            <a:solidFill>
              <a:schemeClr val="bg1">
                <a:alpha val="50000"/>
              </a:schemeClr>
            </a:solidFill>
          </p:spPr>
          <p:txBody>
            <a:bodyPr wrap="none" lIns="36000" tIns="36000" rIns="36000" bIns="36000" anchor="ctr">
              <a:noAutofit/>
            </a:bodyPr>
            <a:lstStyle/>
            <a:p>
              <a:pPr algn="ctr"/>
              <a:r>
                <a:rPr lang="en-GB" sz="800" dirty="0" smtClean="0">
                  <a:solidFill>
                    <a:srgbClr val="615650"/>
                  </a:solidFill>
                  <a:latin typeface="Etihad Altis Book" charset="0"/>
                  <a:ea typeface="Etihad Altis Book" charset="0"/>
                  <a:cs typeface="Etihad Altis Book" charset="0"/>
                </a:rPr>
                <a:t>2019</a:t>
              </a:r>
              <a:endParaRPr lang="en-GB" sz="800" dirty="0">
                <a:solidFill>
                  <a:srgbClr val="615650"/>
                </a:solidFill>
              </a:endParaRPr>
            </a:p>
          </p:txBody>
        </p:sp>
        <p:sp>
          <p:nvSpPr>
            <p:cNvPr id="38" name="Right Triangle 37"/>
            <p:cNvSpPr/>
            <p:nvPr userDrawn="1"/>
          </p:nvSpPr>
          <p:spPr>
            <a:xfrm rot="10800000">
              <a:off x="10307065"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800" dirty="0">
                <a:solidFill>
                  <a:prstClr val="white"/>
                </a:solidFill>
              </a:endParaRPr>
            </a:p>
          </p:txBody>
        </p:sp>
        <p:sp>
          <p:nvSpPr>
            <p:cNvPr id="39" name="Right Triangle 38"/>
            <p:cNvSpPr/>
            <p:nvPr userDrawn="1"/>
          </p:nvSpPr>
          <p:spPr>
            <a:xfrm>
              <a:off x="10403758"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800" dirty="0">
                <a:solidFill>
                  <a:prstClr val="white"/>
                </a:solidFill>
              </a:endParaRPr>
            </a:p>
          </p:txBody>
        </p:sp>
        <p:sp>
          <p:nvSpPr>
            <p:cNvPr id="40" name="Right Triangle 39"/>
            <p:cNvSpPr/>
            <p:nvPr userDrawn="1"/>
          </p:nvSpPr>
          <p:spPr>
            <a:xfrm rot="10800000">
              <a:off x="12638958"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800" dirty="0">
                <a:solidFill>
                  <a:prstClr val="white"/>
                </a:solidFill>
              </a:endParaRPr>
            </a:p>
          </p:txBody>
        </p:sp>
        <p:sp>
          <p:nvSpPr>
            <p:cNvPr id="41" name="Right Triangle 40"/>
            <p:cNvSpPr/>
            <p:nvPr userDrawn="1"/>
          </p:nvSpPr>
          <p:spPr>
            <a:xfrm>
              <a:off x="12737606"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800" dirty="0">
                <a:solidFill>
                  <a:prstClr val="white"/>
                </a:solidFill>
              </a:endParaRPr>
            </a:p>
          </p:txBody>
        </p:sp>
        <p:sp>
          <p:nvSpPr>
            <p:cNvPr id="42" name="Rectangle 41"/>
            <p:cNvSpPr/>
            <p:nvPr userDrawn="1"/>
          </p:nvSpPr>
          <p:spPr>
            <a:xfrm>
              <a:off x="9018293" y="2806638"/>
              <a:ext cx="433132" cy="184666"/>
            </a:xfrm>
            <a:prstGeom prst="rect">
              <a:avLst/>
            </a:prstGeom>
            <a:solidFill>
              <a:schemeClr val="bg1">
                <a:alpha val="50000"/>
              </a:schemeClr>
            </a:solidFill>
          </p:spPr>
          <p:txBody>
            <a:bodyPr wrap="none" lIns="36000" tIns="36000" rIns="36000" bIns="36000" anchor="ctr">
              <a:noAutofit/>
            </a:bodyPr>
            <a:lstStyle/>
            <a:p>
              <a:pPr algn="ctr"/>
              <a:r>
                <a:rPr lang="en-GB" sz="800" dirty="0" smtClean="0">
                  <a:solidFill>
                    <a:srgbClr val="615650"/>
                  </a:solidFill>
                  <a:latin typeface="Etihad Altis Book" charset="0"/>
                  <a:ea typeface="Etihad Altis Book" charset="0"/>
                  <a:cs typeface="Etihad Altis Book" charset="0"/>
                </a:rPr>
                <a:t>2020</a:t>
              </a:r>
              <a:endParaRPr lang="en-GB" sz="800" dirty="0">
                <a:solidFill>
                  <a:srgbClr val="615650"/>
                </a:solidFill>
              </a:endParaRPr>
            </a:p>
          </p:txBody>
        </p:sp>
        <p:sp>
          <p:nvSpPr>
            <p:cNvPr id="43" name="Rectangle 42"/>
            <p:cNvSpPr/>
            <p:nvPr userDrawn="1"/>
          </p:nvSpPr>
          <p:spPr>
            <a:xfrm>
              <a:off x="11368519" y="2806638"/>
              <a:ext cx="433132" cy="184666"/>
            </a:xfrm>
            <a:prstGeom prst="rect">
              <a:avLst/>
            </a:prstGeom>
            <a:solidFill>
              <a:schemeClr val="bg1">
                <a:alpha val="50000"/>
              </a:schemeClr>
            </a:solidFill>
          </p:spPr>
          <p:txBody>
            <a:bodyPr wrap="none" lIns="36000" tIns="36000" rIns="36000" bIns="36000" anchor="ctr">
              <a:noAutofit/>
            </a:bodyPr>
            <a:lstStyle/>
            <a:p>
              <a:pPr algn="ctr"/>
              <a:r>
                <a:rPr lang="en-GB" sz="800" dirty="0" smtClean="0">
                  <a:solidFill>
                    <a:srgbClr val="615650"/>
                  </a:solidFill>
                  <a:latin typeface="Etihad Altis Book" charset="0"/>
                  <a:ea typeface="Etihad Altis Book" charset="0"/>
                  <a:cs typeface="Etihad Altis Book" charset="0"/>
                </a:rPr>
                <a:t>2021</a:t>
              </a:r>
              <a:endParaRPr lang="en-GB" sz="800" dirty="0">
                <a:solidFill>
                  <a:srgbClr val="615650"/>
                </a:solidFill>
              </a:endParaRPr>
            </a:p>
          </p:txBody>
        </p:sp>
      </p:grpSp>
    </p:spTree>
    <p:extLst>
      <p:ext uri="{BB962C8B-B14F-4D97-AF65-F5344CB8AC3E}">
        <p14:creationId xmlns:p14="http://schemas.microsoft.com/office/powerpoint/2010/main" val="1115252784"/>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8_Custom Layout">
    <p:bg>
      <p:bgPr>
        <a:blipFill rotWithShape="1">
          <a:blip r:embed="rId4"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95" y="1589"/>
          <a:ext cx="1587" cy="1587"/>
        </p:xfrm>
        <a:graphic>
          <a:graphicData uri="http://schemas.openxmlformats.org/presentationml/2006/ole">
            <mc:AlternateContent xmlns:mc="http://schemas.openxmlformats.org/markup-compatibility/2006">
              <mc:Choice xmlns:v="urn:schemas-microsoft-com:vml" Requires="v">
                <p:oleObj spid="_x0000_s65086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95" y="1589"/>
                        <a:ext cx="1587" cy="1587"/>
                      </a:xfrm>
                      <a:prstGeom prst="rect">
                        <a:avLst/>
                      </a:prstGeom>
                    </p:spPr>
                  </p:pic>
                </p:oleObj>
              </mc:Fallback>
            </mc:AlternateContent>
          </a:graphicData>
        </a:graphic>
      </p:graphicFrame>
      <p:sp>
        <p:nvSpPr>
          <p:cNvPr id="5" name="Title Placeholder 1"/>
          <p:cNvSpPr>
            <a:spLocks noGrp="1"/>
          </p:cNvSpPr>
          <p:nvPr>
            <p:ph type="title"/>
          </p:nvPr>
        </p:nvSpPr>
        <p:spPr>
          <a:xfrm>
            <a:off x="237600" y="-5521"/>
            <a:ext cx="8449200" cy="844492"/>
          </a:xfrm>
          <a:prstGeom prst="rect">
            <a:avLst/>
          </a:prstGeom>
        </p:spPr>
        <p:txBody>
          <a:bodyPr vert="horz" lIns="91318" tIns="45660" rIns="91318" bIns="45660"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98868640"/>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5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45746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6_Custom Layout">
    <p:bg>
      <p:bgPr>
        <a:solidFill>
          <a:schemeClr val="bg1"/>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318" tIns="45660" rIns="91318" bIns="45660"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5406901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7_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769272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6848"/>
          <a:stretch/>
        </p:blipFill>
        <p:spPr>
          <a:xfrm>
            <a:off x="1" y="0"/>
            <a:ext cx="9205892" cy="5143500"/>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27" y="18"/>
            <a:ext cx="9134545" cy="5143499"/>
          </a:xfrm>
          <a:prstGeom prst="rect">
            <a:avLst/>
          </a:prstGeom>
        </p:spPr>
      </p:pic>
    </p:spTree>
    <p:extLst>
      <p:ext uri="{BB962C8B-B14F-4D97-AF65-F5344CB8AC3E}">
        <p14:creationId xmlns:p14="http://schemas.microsoft.com/office/powerpoint/2010/main" val="383155755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95" y="1589"/>
          <a:ext cx="1587" cy="1587"/>
        </p:xfrm>
        <a:graphic>
          <a:graphicData uri="http://schemas.openxmlformats.org/presentationml/2006/ole">
            <mc:AlternateContent xmlns:mc="http://schemas.openxmlformats.org/markup-compatibility/2006">
              <mc:Choice xmlns:v="urn:schemas-microsoft-com:vml" Requires="v">
                <p:oleObj spid="_x0000_s653902"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95" y="1589"/>
                        <a:ext cx="1587" cy="1587"/>
                      </a:xfrm>
                      <a:prstGeom prst="rect">
                        <a:avLst/>
                      </a:prstGeom>
                    </p:spPr>
                  </p:pic>
                </p:oleObj>
              </mc:Fallback>
            </mc:AlternateContent>
          </a:graphicData>
        </a:graphic>
      </p:graphicFrame>
      <p:sp>
        <p:nvSpPr>
          <p:cNvPr id="9" name="Title 1"/>
          <p:cNvSpPr>
            <a:spLocks noGrp="1"/>
          </p:cNvSpPr>
          <p:nvPr>
            <p:ph type="ctrTitle" hasCustomPrompt="1"/>
          </p:nvPr>
        </p:nvSpPr>
        <p:spPr>
          <a:xfrm>
            <a:off x="457200" y="51228"/>
            <a:ext cx="8001000" cy="482201"/>
          </a:xfrm>
        </p:spPr>
        <p:txBody>
          <a:bodyPr/>
          <a:lstStyle/>
          <a:p>
            <a:r>
              <a:rPr lang="en-US" dirty="0" smtClean="0"/>
              <a:t>CLICK TO EDIT MASTER TITLE STYLE</a:t>
            </a:r>
            <a:endParaRPr lang="en-US" dirty="0"/>
          </a:p>
        </p:txBody>
      </p:sp>
      <p:sp>
        <p:nvSpPr>
          <p:cNvPr id="11" name="Text Placeholder 10"/>
          <p:cNvSpPr>
            <a:spLocks noGrp="1"/>
          </p:cNvSpPr>
          <p:nvPr>
            <p:ph type="body" sz="quarter" idx="10"/>
          </p:nvPr>
        </p:nvSpPr>
        <p:spPr>
          <a:xfrm>
            <a:off x="457200" y="673100"/>
            <a:ext cx="8077200" cy="914400"/>
          </a:xfrm>
        </p:spPr>
        <p:txBody>
          <a:body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54555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ng Title - Light large facet">
    <p:bg>
      <p:bgPr>
        <a:blipFill rotWithShape="1">
          <a:blip r:embed="rId2"/>
          <a:stretch>
            <a:fillRect/>
          </a:stretch>
        </a:blipFill>
        <a:effectLst/>
      </p:bgPr>
    </p:bg>
    <p:spTree>
      <p:nvGrpSpPr>
        <p:cNvPr id="1" name=""/>
        <p:cNvGrpSpPr/>
        <p:nvPr/>
      </p:nvGrpSpPr>
      <p:grpSpPr>
        <a:xfrm>
          <a:off x="0" y="0"/>
          <a:ext cx="0" cy="0"/>
          <a:chOff x="0" y="0"/>
          <a:chExt cx="0" cy="0"/>
        </a:xfrm>
      </p:grpSpPr>
      <p:sp>
        <p:nvSpPr>
          <p:cNvPr id="12" name="Title 1"/>
          <p:cNvSpPr>
            <a:spLocks noGrp="1"/>
          </p:cNvSpPr>
          <p:nvPr>
            <p:ph type="ctrTitle" hasCustomPrompt="1"/>
          </p:nvPr>
        </p:nvSpPr>
        <p:spPr>
          <a:xfrm>
            <a:off x="761093" y="1652236"/>
            <a:ext cx="7593255" cy="928715"/>
          </a:xfrm>
          <a:prstGeom prst="rect">
            <a:avLst/>
          </a:prstGeom>
        </p:spPr>
        <p:txBody>
          <a:bodyPr lIns="91318" tIns="45660" rIns="91318" bIns="45660" anchor="ctr" anchorCtr="1"/>
          <a:lstStyle>
            <a:lvl1pPr>
              <a:defRPr sz="5400" b="0" i="0" baseline="0">
                <a:solidFill>
                  <a:srgbClr val="270015"/>
                </a:solidFill>
                <a:latin typeface="EtihadAltis-Thin"/>
                <a:cs typeface="EtihadAltis-Thin"/>
              </a:defRPr>
            </a:lvl1pPr>
          </a:lstStyle>
          <a:p>
            <a:r>
              <a:rPr lang="en-GB" dirty="0" smtClean="0"/>
              <a:t>Long title slide with</a:t>
            </a:r>
            <a:endParaRPr lang="en-US" dirty="0"/>
          </a:p>
        </p:txBody>
      </p:sp>
      <p:sp>
        <p:nvSpPr>
          <p:cNvPr id="13" name="Text Placeholder 3"/>
          <p:cNvSpPr>
            <a:spLocks noGrp="1"/>
          </p:cNvSpPr>
          <p:nvPr>
            <p:ph type="body" sz="quarter" idx="11" hasCustomPrompt="1"/>
          </p:nvPr>
        </p:nvSpPr>
        <p:spPr>
          <a:xfrm>
            <a:off x="755849" y="2528349"/>
            <a:ext cx="7572079" cy="414800"/>
          </a:xfrm>
          <a:prstGeom prst="rect">
            <a:avLst/>
          </a:prstGeom>
        </p:spPr>
        <p:txBody>
          <a:bodyPr vert="horz" lIns="91318" tIns="45660" rIns="91318" bIns="45660"/>
          <a:lstStyle>
            <a:lvl1pPr marL="0" indent="0" algn="ctr">
              <a:buNone/>
              <a:defRPr sz="2100" b="0" i="0" baseline="0">
                <a:solidFill>
                  <a:schemeClr val="bg2"/>
                </a:solidFill>
                <a:latin typeface="EtihadAltis-Light"/>
                <a:cs typeface="EtihadAltis-Light"/>
              </a:defRPr>
            </a:lvl1pPr>
            <a:lvl2pPr marL="456524" indent="0">
              <a:buNone/>
              <a:defRPr sz="2100">
                <a:solidFill>
                  <a:srgbClr val="B3B4B8"/>
                </a:solidFill>
                <a:latin typeface="Georgia"/>
                <a:cs typeface="Georgia"/>
              </a:defRPr>
            </a:lvl2pPr>
            <a:lvl3pPr marL="913092" indent="0">
              <a:buNone/>
              <a:defRPr sz="2100">
                <a:solidFill>
                  <a:srgbClr val="B3B4B8"/>
                </a:solidFill>
                <a:latin typeface="Georgia"/>
                <a:cs typeface="Georgia"/>
              </a:defRPr>
            </a:lvl3pPr>
            <a:lvl4pPr marL="1369630" indent="0">
              <a:buNone/>
              <a:defRPr sz="2100">
                <a:solidFill>
                  <a:srgbClr val="B3B4B8"/>
                </a:solidFill>
                <a:latin typeface="Georgia"/>
                <a:cs typeface="Georgia"/>
              </a:defRPr>
            </a:lvl4pPr>
            <a:lvl5pPr marL="1826183" indent="0">
              <a:buNone/>
              <a:defRPr sz="2100">
                <a:solidFill>
                  <a:srgbClr val="B3B4B8"/>
                </a:solidFill>
                <a:latin typeface="Georgia"/>
                <a:cs typeface="Georgia"/>
              </a:defRPr>
            </a:lvl5pPr>
          </a:lstStyle>
          <a:p>
            <a:pPr lvl="0"/>
            <a:r>
              <a:rPr lang="en-GB" dirty="0"/>
              <a:t>Subtitle in </a:t>
            </a:r>
            <a:r>
              <a:rPr lang="en-GB" dirty="0" smtClean="0"/>
              <a:t>gold</a:t>
            </a:r>
            <a:endParaRPr lang="en-US" dirty="0"/>
          </a:p>
        </p:txBody>
      </p:sp>
      <p:sp>
        <p:nvSpPr>
          <p:cNvPr id="8" name="Slide Number Placeholder 2"/>
          <p:cNvSpPr txBox="1">
            <a:spLocks/>
          </p:cNvSpPr>
          <p:nvPr userDrawn="1"/>
        </p:nvSpPr>
        <p:spPr>
          <a:xfrm>
            <a:off x="7983564" y="4770663"/>
            <a:ext cx="995340" cy="273844"/>
          </a:xfrm>
          <a:prstGeom prst="rect">
            <a:avLst/>
          </a:prstGeom>
        </p:spPr>
        <p:txBody>
          <a:bodyPr lIns="91318" tIns="45660" rIns="91318" bIns="4566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375A4D64-EA2D-7142-81F9-ED3F288CDBDB}" type="slidenum">
              <a:rPr lang="en-US" sz="800" smtClean="0">
                <a:solidFill>
                  <a:srgbClr val="270015"/>
                </a:solidFill>
                <a:latin typeface="EtihadAltis-Book"/>
                <a:cs typeface="EtihadAltis-Book"/>
              </a:rPr>
              <a:pPr algn="r"/>
              <a:t>‹#›</a:t>
            </a:fld>
            <a:endParaRPr lang="en-US" sz="800" dirty="0">
              <a:solidFill>
                <a:srgbClr val="270015"/>
              </a:solidFill>
              <a:latin typeface="EtihadAltis-Book"/>
              <a:cs typeface="EtihadAltis-Book"/>
            </a:endParaRPr>
          </a:p>
        </p:txBody>
      </p:sp>
      <p:pic>
        <p:nvPicPr>
          <p:cNvPr id="9" name="Picture 8" descr="Etihad_logo.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762757" y="-6350"/>
            <a:ext cx="1988510" cy="895350"/>
          </a:xfrm>
          <a:prstGeom prst="rect">
            <a:avLst/>
          </a:prstGeom>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73758" y="4773083"/>
            <a:ext cx="1321573" cy="206913"/>
          </a:xfrm>
          <a:prstGeom prst="rect">
            <a:avLst/>
          </a:prstGeom>
        </p:spPr>
      </p:pic>
    </p:spTree>
    <p:extLst>
      <p:ext uri="{BB962C8B-B14F-4D97-AF65-F5344CB8AC3E}">
        <p14:creationId xmlns:p14="http://schemas.microsoft.com/office/powerpoint/2010/main" val="406866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1_Custom Layout">
    <p:bg>
      <p:bgPr>
        <a:blipFill rotWithShape="1">
          <a:blip r:embed="rId4"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97895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9" y="1589"/>
                        <a:ext cx="1587" cy="1587"/>
                      </a:xfrm>
                      <a:prstGeom prst="rect">
                        <a:avLst/>
                      </a:prstGeom>
                    </p:spPr>
                  </p:pic>
                </p:oleObj>
              </mc:Fallback>
            </mc:AlternateContent>
          </a:graphicData>
        </a:graphic>
      </p:graphicFrame>
      <p:pic>
        <p:nvPicPr>
          <p:cNvPr id="4" name="Picture 3"/>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7393432" y="4"/>
            <a:ext cx="1749936" cy="572624"/>
          </a:xfrm>
          <a:prstGeom prst="rect">
            <a:avLst/>
          </a:prstGeom>
        </p:spPr>
      </p:pic>
      <p:sp>
        <p:nvSpPr>
          <p:cNvPr id="3" name="Title 1"/>
          <p:cNvSpPr>
            <a:spLocks noGrp="1"/>
          </p:cNvSpPr>
          <p:nvPr>
            <p:ph type="title" hasCustomPrompt="1"/>
          </p:nvPr>
        </p:nvSpPr>
        <p:spPr>
          <a:xfrm>
            <a:off x="122036" y="36588"/>
            <a:ext cx="8612821" cy="519576"/>
          </a:xfrm>
          <a:prstGeom prst="rect">
            <a:avLst/>
          </a:prstGeom>
        </p:spPr>
        <p:txBody>
          <a:bodyPr lIns="91370" tIns="45685" rIns="91370" bIns="45685" anchor="ctr"/>
          <a:lstStyle>
            <a:lvl1pPr>
              <a:defRPr>
                <a:solidFill>
                  <a:srgbClr val="270015"/>
                </a:solidFill>
              </a:defRPr>
            </a:lvl1pPr>
          </a:lstStyle>
          <a:p>
            <a:r>
              <a:rPr lang="en-US" dirty="0" smtClean="0"/>
              <a:t>CLICK TO EDIT MASTER TITLE STYLE</a:t>
            </a:r>
            <a:endParaRPr lang="en-US" dirty="0"/>
          </a:p>
        </p:txBody>
      </p:sp>
      <p:cxnSp>
        <p:nvCxnSpPr>
          <p:cNvPr id="5" name="Straight Connector 4"/>
          <p:cNvCxnSpPr/>
          <p:nvPr userDrawn="1"/>
        </p:nvCxnSpPr>
        <p:spPr>
          <a:xfrm>
            <a:off x="2" y="556165"/>
            <a:ext cx="8597511" cy="5336"/>
          </a:xfrm>
          <a:prstGeom prst="line">
            <a:avLst/>
          </a:prstGeom>
          <a:ln w="3175"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723622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267306685"/>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7933209"/>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6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95479407"/>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4065012"/>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7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780838406"/>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8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9741998"/>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9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468906520"/>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0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6686475"/>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1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3577005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tatement Callout - Light large facet">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85800" y="1133956"/>
            <a:ext cx="7772400" cy="2615048"/>
          </a:xfrm>
          <a:prstGeom prst="rect">
            <a:avLst/>
          </a:prstGeom>
        </p:spPr>
        <p:txBody>
          <a:bodyPr lIns="91318" tIns="45660" rIns="91318" bIns="45660" anchor="ctr"/>
          <a:lstStyle>
            <a:lvl1pPr>
              <a:defRPr sz="4000">
                <a:solidFill>
                  <a:schemeClr val="tx2"/>
                </a:solidFill>
                <a:latin typeface="EtihadAltis-Light"/>
                <a:cs typeface="EtihadAltis-Light"/>
              </a:defRPr>
            </a:lvl1pPr>
          </a:lstStyle>
          <a:p>
            <a:r>
              <a:rPr lang="en-GB" dirty="0" smtClean="0"/>
              <a:t>Click to edit master</a:t>
            </a:r>
            <a:endParaRPr lang="en-US" dirty="0"/>
          </a:p>
        </p:txBody>
      </p:sp>
      <p:pic>
        <p:nvPicPr>
          <p:cNvPr id="6" name="Picture 5" descr="Etihad_logo.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762757" y="-6350"/>
            <a:ext cx="1988510" cy="895350"/>
          </a:xfrm>
          <a:prstGeom prst="rect">
            <a:avLst/>
          </a:prstGeom>
        </p:spPr>
      </p:pic>
      <p:sp>
        <p:nvSpPr>
          <p:cNvPr id="8" name="Slide Number Placeholder 2"/>
          <p:cNvSpPr txBox="1">
            <a:spLocks/>
          </p:cNvSpPr>
          <p:nvPr userDrawn="1"/>
        </p:nvSpPr>
        <p:spPr>
          <a:xfrm>
            <a:off x="7983564" y="4770663"/>
            <a:ext cx="995340" cy="273844"/>
          </a:xfrm>
          <a:prstGeom prst="rect">
            <a:avLst/>
          </a:prstGeom>
        </p:spPr>
        <p:txBody>
          <a:bodyPr lIns="91318" tIns="45660" rIns="91318" bIns="4566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375A4D64-EA2D-7142-81F9-ED3F288CDBDB}" type="slidenum">
              <a:rPr lang="en-US" sz="800" smtClean="0">
                <a:solidFill>
                  <a:srgbClr val="270015"/>
                </a:solidFill>
                <a:latin typeface="EtihadAltis-Book"/>
                <a:cs typeface="EtihadAltis-Book"/>
              </a:rPr>
              <a:pPr algn="r"/>
              <a:t>‹#›</a:t>
            </a:fld>
            <a:endParaRPr lang="en-US" sz="800" dirty="0">
              <a:solidFill>
                <a:srgbClr val="270015"/>
              </a:solidFill>
              <a:latin typeface="EtihadAltis-Book"/>
              <a:cs typeface="EtihadAltis-Book"/>
            </a:endParaRP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73758" y="4773083"/>
            <a:ext cx="1321573" cy="206913"/>
          </a:xfrm>
          <a:prstGeom prst="rect">
            <a:avLst/>
          </a:prstGeom>
        </p:spPr>
      </p:pic>
    </p:spTree>
    <p:extLst>
      <p:ext uri="{BB962C8B-B14F-4D97-AF65-F5344CB8AC3E}">
        <p14:creationId xmlns:p14="http://schemas.microsoft.com/office/powerpoint/2010/main" val="2579454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2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4092170"/>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3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857862030"/>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4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321892" y="2789501"/>
            <a:ext cx="8255652" cy="225876"/>
          </a:xfrm>
          <a:custGeom>
            <a:avLst/>
            <a:gdLst>
              <a:gd name="connsiteX0" fmla="*/ 0 w 7954027"/>
              <a:gd name="connsiteY0" fmla="*/ 0 h 225876"/>
              <a:gd name="connsiteX1" fmla="*/ 7954027 w 7954027"/>
              <a:gd name="connsiteY1" fmla="*/ 0 h 225876"/>
              <a:gd name="connsiteX2" fmla="*/ 7954027 w 7954027"/>
              <a:gd name="connsiteY2" fmla="*/ 225876 h 225876"/>
              <a:gd name="connsiteX3" fmla="*/ 0 w 7954027"/>
              <a:gd name="connsiteY3" fmla="*/ 225876 h 225876"/>
              <a:gd name="connsiteX4" fmla="*/ 0 w 7954027"/>
              <a:gd name="connsiteY4" fmla="*/ 0 h 225876"/>
              <a:gd name="connsiteX0" fmla="*/ 0 w 7954027"/>
              <a:gd name="connsiteY0" fmla="*/ 0 h 225876"/>
              <a:gd name="connsiteX1" fmla="*/ 7807977 w 7954027"/>
              <a:gd name="connsiteY1" fmla="*/ 3175 h 225876"/>
              <a:gd name="connsiteX2" fmla="*/ 7954027 w 7954027"/>
              <a:gd name="connsiteY2" fmla="*/ 225876 h 225876"/>
              <a:gd name="connsiteX3" fmla="*/ 0 w 7954027"/>
              <a:gd name="connsiteY3" fmla="*/ 225876 h 225876"/>
              <a:gd name="connsiteX4" fmla="*/ 0 w 7954027"/>
              <a:gd name="connsiteY4" fmla="*/ 0 h 225876"/>
              <a:gd name="connsiteX0" fmla="*/ 0 w 8112777"/>
              <a:gd name="connsiteY0" fmla="*/ 0 h 225876"/>
              <a:gd name="connsiteX1" fmla="*/ 7807977 w 8112777"/>
              <a:gd name="connsiteY1" fmla="*/ 3175 h 225876"/>
              <a:gd name="connsiteX2" fmla="*/ 8112777 w 8112777"/>
              <a:gd name="connsiteY2" fmla="*/ 225876 h 225876"/>
              <a:gd name="connsiteX3" fmla="*/ 0 w 8112777"/>
              <a:gd name="connsiteY3" fmla="*/ 225876 h 225876"/>
              <a:gd name="connsiteX4" fmla="*/ 0 w 8112777"/>
              <a:gd name="connsiteY4" fmla="*/ 0 h 225876"/>
              <a:gd name="connsiteX0" fmla="*/ 0 w 8112777"/>
              <a:gd name="connsiteY0" fmla="*/ 0 h 229051"/>
              <a:gd name="connsiteX1" fmla="*/ 7807977 w 8112777"/>
              <a:gd name="connsiteY1" fmla="*/ 3175 h 229051"/>
              <a:gd name="connsiteX2" fmla="*/ 8112777 w 8112777"/>
              <a:gd name="connsiteY2" fmla="*/ 225876 h 229051"/>
              <a:gd name="connsiteX3" fmla="*/ 171450 w 8112777"/>
              <a:gd name="connsiteY3" fmla="*/ 229051 h 229051"/>
              <a:gd name="connsiteX4" fmla="*/ 0 w 8112777"/>
              <a:gd name="connsiteY4" fmla="*/ 0 h 229051"/>
              <a:gd name="connsiteX0" fmla="*/ 0 w 8255652"/>
              <a:gd name="connsiteY0" fmla="*/ 0 h 225876"/>
              <a:gd name="connsiteX1" fmla="*/ 7950852 w 8255652"/>
              <a:gd name="connsiteY1" fmla="*/ 0 h 225876"/>
              <a:gd name="connsiteX2" fmla="*/ 8255652 w 8255652"/>
              <a:gd name="connsiteY2" fmla="*/ 222701 h 225876"/>
              <a:gd name="connsiteX3" fmla="*/ 314325 w 8255652"/>
              <a:gd name="connsiteY3" fmla="*/ 225876 h 225876"/>
              <a:gd name="connsiteX4" fmla="*/ 0 w 8255652"/>
              <a:gd name="connsiteY4" fmla="*/ 0 h 225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5652" h="225876">
                <a:moveTo>
                  <a:pt x="0" y="0"/>
                </a:moveTo>
                <a:lnTo>
                  <a:pt x="7950852" y="0"/>
                </a:lnTo>
                <a:lnTo>
                  <a:pt x="8255652" y="222701"/>
                </a:lnTo>
                <a:lnTo>
                  <a:pt x="314325" y="225876"/>
                </a:lnTo>
                <a:lnTo>
                  <a:pt x="0" y="0"/>
                </a:lnTo>
                <a:close/>
              </a:path>
            </a:pathLst>
          </a:custGeom>
          <a:solidFill>
            <a:srgbClr val="E9BF0E">
              <a:alpha val="10000"/>
            </a:srgbClr>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cxnSp>
        <p:nvCxnSpPr>
          <p:cNvPr id="12" name="Straight Connector 11"/>
          <p:cNvCxnSpPr/>
          <p:nvPr userDrawn="1"/>
        </p:nvCxnSpPr>
        <p:spPr>
          <a:xfrm>
            <a:off x="321262" y="2786325"/>
            <a:ext cx="7954027" cy="0"/>
          </a:xfrm>
          <a:prstGeom prst="line">
            <a:avLst/>
          </a:prstGeom>
          <a:ln w="19050">
            <a:solidFill>
              <a:srgbClr val="E9BF0E"/>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633051" y="3012201"/>
            <a:ext cx="7954027" cy="0"/>
          </a:xfrm>
          <a:prstGeom prst="line">
            <a:avLst/>
          </a:prstGeom>
          <a:ln w="19050">
            <a:solidFill>
              <a:srgbClr val="E9BF0E"/>
            </a:solidFill>
          </a:ln>
          <a:effectLst/>
        </p:spPr>
        <p:style>
          <a:lnRef idx="2">
            <a:schemeClr val="accent1"/>
          </a:lnRef>
          <a:fillRef idx="0">
            <a:schemeClr val="accent1"/>
          </a:fillRef>
          <a:effectRef idx="1">
            <a:schemeClr val="accent1"/>
          </a:effectRef>
          <a:fontRef idx="minor">
            <a:schemeClr val="tx1"/>
          </a:fontRef>
        </p:style>
      </p:cxnSp>
      <p:sp>
        <p:nvSpPr>
          <p:cNvPr id="14" name="Right Triangle 13"/>
          <p:cNvSpPr/>
          <p:nvPr userDrawn="1"/>
        </p:nvSpPr>
        <p:spPr>
          <a:xfrm>
            <a:off x="1064272"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15" name="Right Triangle 14"/>
          <p:cNvSpPr/>
          <p:nvPr userDrawn="1"/>
        </p:nvSpPr>
        <p:spPr>
          <a:xfrm rot="10800000">
            <a:off x="3299473" y="2790931"/>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16" name="Right Triangle 15"/>
          <p:cNvSpPr/>
          <p:nvPr userDrawn="1"/>
        </p:nvSpPr>
        <p:spPr>
          <a:xfrm>
            <a:off x="3401074"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17" name="Right Triangle 16"/>
          <p:cNvSpPr/>
          <p:nvPr userDrawn="1"/>
        </p:nvSpPr>
        <p:spPr>
          <a:xfrm rot="10800000">
            <a:off x="5636272" y="2790931"/>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18" name="Right Triangle 17"/>
          <p:cNvSpPr/>
          <p:nvPr userDrawn="1"/>
        </p:nvSpPr>
        <p:spPr>
          <a:xfrm>
            <a:off x="5732965"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19" name="Right Triangle 18"/>
          <p:cNvSpPr/>
          <p:nvPr userDrawn="1"/>
        </p:nvSpPr>
        <p:spPr>
          <a:xfrm rot="10800000">
            <a:off x="7968166" y="2790931"/>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20" name="Right Triangle 19"/>
          <p:cNvSpPr/>
          <p:nvPr userDrawn="1"/>
        </p:nvSpPr>
        <p:spPr>
          <a:xfrm rot="10800000">
            <a:off x="962776" y="2790931"/>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21" name="Right Triangle 20"/>
          <p:cNvSpPr/>
          <p:nvPr userDrawn="1"/>
        </p:nvSpPr>
        <p:spPr>
          <a:xfrm>
            <a:off x="8066815"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22" name="Rectangle 21"/>
          <p:cNvSpPr/>
          <p:nvPr userDrawn="1"/>
        </p:nvSpPr>
        <p:spPr>
          <a:xfrm>
            <a:off x="2017515" y="2806638"/>
            <a:ext cx="433132" cy="184666"/>
          </a:xfrm>
          <a:prstGeom prst="rect">
            <a:avLst/>
          </a:prstGeom>
          <a:solidFill>
            <a:schemeClr val="bg1">
              <a:alpha val="50000"/>
            </a:schemeClr>
          </a:solidFill>
        </p:spPr>
        <p:txBody>
          <a:bodyPr wrap="none" lIns="35991" tIns="35991" rIns="35991" bIns="35991" anchor="ctr">
            <a:noAutofit/>
          </a:bodyPr>
          <a:lstStyle/>
          <a:p>
            <a:pPr algn="ctr" defTabSz="457094"/>
            <a:r>
              <a:rPr lang="en-GB" sz="1000" dirty="0" smtClean="0">
                <a:solidFill>
                  <a:srgbClr val="615650"/>
                </a:solidFill>
                <a:latin typeface="Etihad Altis Book" charset="0"/>
                <a:ea typeface="Etihad Altis Book" charset="0"/>
                <a:cs typeface="Etihad Altis Book" charset="0"/>
              </a:rPr>
              <a:t>2017</a:t>
            </a:r>
            <a:endParaRPr lang="en-GB" sz="1000" dirty="0">
              <a:solidFill>
                <a:srgbClr val="615650"/>
              </a:solidFill>
            </a:endParaRPr>
          </a:p>
        </p:txBody>
      </p:sp>
      <p:sp>
        <p:nvSpPr>
          <p:cNvPr id="23" name="Rectangle 22"/>
          <p:cNvSpPr/>
          <p:nvPr userDrawn="1"/>
        </p:nvSpPr>
        <p:spPr>
          <a:xfrm>
            <a:off x="4347501" y="2806638"/>
            <a:ext cx="433132" cy="184666"/>
          </a:xfrm>
          <a:prstGeom prst="rect">
            <a:avLst/>
          </a:prstGeom>
          <a:solidFill>
            <a:schemeClr val="bg1">
              <a:alpha val="50000"/>
            </a:schemeClr>
          </a:solidFill>
        </p:spPr>
        <p:txBody>
          <a:bodyPr wrap="none" lIns="35991" tIns="35991" rIns="35991" bIns="35991" anchor="ctr">
            <a:noAutofit/>
          </a:bodyPr>
          <a:lstStyle/>
          <a:p>
            <a:pPr algn="ctr" defTabSz="457094"/>
            <a:r>
              <a:rPr lang="en-GB" sz="1000" dirty="0" smtClean="0">
                <a:solidFill>
                  <a:srgbClr val="615650"/>
                </a:solidFill>
                <a:latin typeface="Etihad Altis Book" charset="0"/>
                <a:ea typeface="Etihad Altis Book" charset="0"/>
                <a:cs typeface="Etihad Altis Book" charset="0"/>
              </a:rPr>
              <a:t>2018</a:t>
            </a:r>
            <a:endParaRPr lang="en-GB" sz="1000" dirty="0">
              <a:solidFill>
                <a:srgbClr val="615650"/>
              </a:solidFill>
            </a:endParaRPr>
          </a:p>
        </p:txBody>
      </p:sp>
      <p:sp>
        <p:nvSpPr>
          <p:cNvPr id="24" name="Rectangle 23"/>
          <p:cNvSpPr/>
          <p:nvPr userDrawn="1"/>
        </p:nvSpPr>
        <p:spPr>
          <a:xfrm>
            <a:off x="6697728" y="2806638"/>
            <a:ext cx="433132" cy="184666"/>
          </a:xfrm>
          <a:prstGeom prst="rect">
            <a:avLst/>
          </a:prstGeom>
          <a:solidFill>
            <a:schemeClr val="bg1">
              <a:alpha val="50000"/>
            </a:schemeClr>
          </a:solidFill>
        </p:spPr>
        <p:txBody>
          <a:bodyPr wrap="none" lIns="35991" tIns="35991" rIns="35991" bIns="35991" anchor="ctr">
            <a:noAutofit/>
          </a:bodyPr>
          <a:lstStyle/>
          <a:p>
            <a:pPr algn="ctr" defTabSz="457094"/>
            <a:r>
              <a:rPr lang="en-GB" sz="1000" dirty="0" smtClean="0">
                <a:solidFill>
                  <a:srgbClr val="615650"/>
                </a:solidFill>
                <a:latin typeface="Etihad Altis Book" charset="0"/>
                <a:ea typeface="Etihad Altis Book" charset="0"/>
                <a:cs typeface="Etihad Altis Book" charset="0"/>
              </a:rPr>
              <a:t>2019</a:t>
            </a:r>
            <a:endParaRPr lang="en-GB" sz="1000" dirty="0">
              <a:solidFill>
                <a:srgbClr val="615650"/>
              </a:solidFill>
            </a:endParaRPr>
          </a:p>
        </p:txBody>
      </p:sp>
    </p:spTree>
    <p:extLst>
      <p:ext uri="{BB962C8B-B14F-4D97-AF65-F5344CB8AC3E}">
        <p14:creationId xmlns:p14="http://schemas.microsoft.com/office/powerpoint/2010/main" val="2944385636"/>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9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grpSp>
        <p:nvGrpSpPr>
          <p:cNvPr id="25" name="Group 24"/>
          <p:cNvGrpSpPr/>
          <p:nvPr userDrawn="1"/>
        </p:nvGrpSpPr>
        <p:grpSpPr>
          <a:xfrm>
            <a:off x="8" y="2786323"/>
            <a:ext cx="9089441" cy="149576"/>
            <a:chOff x="-671470" y="2786325"/>
            <a:chExt cx="14184269" cy="233417"/>
          </a:xfrm>
        </p:grpSpPr>
        <p:grpSp>
          <p:nvGrpSpPr>
            <p:cNvPr id="26" name="Group 25"/>
            <p:cNvGrpSpPr/>
            <p:nvPr userDrawn="1"/>
          </p:nvGrpSpPr>
          <p:grpSpPr>
            <a:xfrm>
              <a:off x="-671470" y="2786325"/>
              <a:ext cx="14184269" cy="233417"/>
              <a:chOff x="-300786" y="2786325"/>
              <a:chExt cx="8887855" cy="233417"/>
            </a:xfrm>
          </p:grpSpPr>
          <p:sp>
            <p:nvSpPr>
              <p:cNvPr id="44" name="Rectangle 1"/>
              <p:cNvSpPr/>
              <p:nvPr userDrawn="1"/>
            </p:nvSpPr>
            <p:spPr>
              <a:xfrm>
                <a:off x="-300785" y="2788911"/>
                <a:ext cx="8882778" cy="230831"/>
              </a:xfrm>
              <a:custGeom>
                <a:avLst/>
                <a:gdLst>
                  <a:gd name="connsiteX0" fmla="*/ 0 w 7954027"/>
                  <a:gd name="connsiteY0" fmla="*/ 0 h 225876"/>
                  <a:gd name="connsiteX1" fmla="*/ 7954027 w 7954027"/>
                  <a:gd name="connsiteY1" fmla="*/ 0 h 225876"/>
                  <a:gd name="connsiteX2" fmla="*/ 7954027 w 7954027"/>
                  <a:gd name="connsiteY2" fmla="*/ 225876 h 225876"/>
                  <a:gd name="connsiteX3" fmla="*/ 0 w 7954027"/>
                  <a:gd name="connsiteY3" fmla="*/ 225876 h 225876"/>
                  <a:gd name="connsiteX4" fmla="*/ 0 w 7954027"/>
                  <a:gd name="connsiteY4" fmla="*/ 0 h 225876"/>
                  <a:gd name="connsiteX0" fmla="*/ 0 w 7954027"/>
                  <a:gd name="connsiteY0" fmla="*/ 0 h 225876"/>
                  <a:gd name="connsiteX1" fmla="*/ 7807977 w 7954027"/>
                  <a:gd name="connsiteY1" fmla="*/ 3175 h 225876"/>
                  <a:gd name="connsiteX2" fmla="*/ 7954027 w 7954027"/>
                  <a:gd name="connsiteY2" fmla="*/ 225876 h 225876"/>
                  <a:gd name="connsiteX3" fmla="*/ 0 w 7954027"/>
                  <a:gd name="connsiteY3" fmla="*/ 225876 h 225876"/>
                  <a:gd name="connsiteX4" fmla="*/ 0 w 7954027"/>
                  <a:gd name="connsiteY4" fmla="*/ 0 h 225876"/>
                  <a:gd name="connsiteX0" fmla="*/ 0 w 8112777"/>
                  <a:gd name="connsiteY0" fmla="*/ 0 h 225876"/>
                  <a:gd name="connsiteX1" fmla="*/ 7807977 w 8112777"/>
                  <a:gd name="connsiteY1" fmla="*/ 3175 h 225876"/>
                  <a:gd name="connsiteX2" fmla="*/ 8112777 w 8112777"/>
                  <a:gd name="connsiteY2" fmla="*/ 225876 h 225876"/>
                  <a:gd name="connsiteX3" fmla="*/ 0 w 8112777"/>
                  <a:gd name="connsiteY3" fmla="*/ 225876 h 225876"/>
                  <a:gd name="connsiteX4" fmla="*/ 0 w 8112777"/>
                  <a:gd name="connsiteY4" fmla="*/ 0 h 225876"/>
                  <a:gd name="connsiteX0" fmla="*/ 0 w 8112777"/>
                  <a:gd name="connsiteY0" fmla="*/ 0 h 229051"/>
                  <a:gd name="connsiteX1" fmla="*/ 7807977 w 8112777"/>
                  <a:gd name="connsiteY1" fmla="*/ 3175 h 229051"/>
                  <a:gd name="connsiteX2" fmla="*/ 8112777 w 8112777"/>
                  <a:gd name="connsiteY2" fmla="*/ 225876 h 229051"/>
                  <a:gd name="connsiteX3" fmla="*/ 171450 w 8112777"/>
                  <a:gd name="connsiteY3" fmla="*/ 229051 h 229051"/>
                  <a:gd name="connsiteX4" fmla="*/ 0 w 8112777"/>
                  <a:gd name="connsiteY4" fmla="*/ 0 h 229051"/>
                  <a:gd name="connsiteX0" fmla="*/ 0 w 8255652"/>
                  <a:gd name="connsiteY0" fmla="*/ 0 h 225876"/>
                  <a:gd name="connsiteX1" fmla="*/ 7950852 w 8255652"/>
                  <a:gd name="connsiteY1" fmla="*/ 0 h 225876"/>
                  <a:gd name="connsiteX2" fmla="*/ 8255652 w 8255652"/>
                  <a:gd name="connsiteY2" fmla="*/ 222701 h 225876"/>
                  <a:gd name="connsiteX3" fmla="*/ 314325 w 8255652"/>
                  <a:gd name="connsiteY3" fmla="*/ 225876 h 225876"/>
                  <a:gd name="connsiteX4" fmla="*/ 0 w 8255652"/>
                  <a:gd name="connsiteY4" fmla="*/ 0 h 225876"/>
                  <a:gd name="connsiteX0" fmla="*/ 0 w 8565560"/>
                  <a:gd name="connsiteY0" fmla="*/ 4955 h 230831"/>
                  <a:gd name="connsiteX1" fmla="*/ 8565560 w 8565560"/>
                  <a:gd name="connsiteY1" fmla="*/ 0 h 230831"/>
                  <a:gd name="connsiteX2" fmla="*/ 8255652 w 8565560"/>
                  <a:gd name="connsiteY2" fmla="*/ 227656 h 230831"/>
                  <a:gd name="connsiteX3" fmla="*/ 314325 w 8565560"/>
                  <a:gd name="connsiteY3" fmla="*/ 230831 h 230831"/>
                  <a:gd name="connsiteX4" fmla="*/ 0 w 8565560"/>
                  <a:gd name="connsiteY4" fmla="*/ 4955 h 230831"/>
                  <a:gd name="connsiteX0" fmla="*/ 0 w 8882778"/>
                  <a:gd name="connsiteY0" fmla="*/ 4955 h 230831"/>
                  <a:gd name="connsiteX1" fmla="*/ 8565560 w 8882778"/>
                  <a:gd name="connsiteY1" fmla="*/ 0 h 230831"/>
                  <a:gd name="connsiteX2" fmla="*/ 8882778 w 8882778"/>
                  <a:gd name="connsiteY2" fmla="*/ 222701 h 230831"/>
                  <a:gd name="connsiteX3" fmla="*/ 314325 w 8882778"/>
                  <a:gd name="connsiteY3" fmla="*/ 230831 h 230831"/>
                  <a:gd name="connsiteX4" fmla="*/ 0 w 8882778"/>
                  <a:gd name="connsiteY4" fmla="*/ 4955 h 230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2778" h="230831">
                    <a:moveTo>
                      <a:pt x="0" y="4955"/>
                    </a:moveTo>
                    <a:lnTo>
                      <a:pt x="8565560" y="0"/>
                    </a:lnTo>
                    <a:lnTo>
                      <a:pt x="8882778" y="222701"/>
                    </a:lnTo>
                    <a:lnTo>
                      <a:pt x="314325" y="230831"/>
                    </a:lnTo>
                    <a:lnTo>
                      <a:pt x="0" y="4955"/>
                    </a:lnTo>
                    <a:close/>
                  </a:path>
                </a:pathLst>
              </a:custGeom>
              <a:solidFill>
                <a:srgbClr val="E9BF0E">
                  <a:alpha val="1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cxnSp>
            <p:nvCxnSpPr>
              <p:cNvPr id="45" name="Straight Connector 44"/>
              <p:cNvCxnSpPr/>
              <p:nvPr userDrawn="1"/>
            </p:nvCxnSpPr>
            <p:spPr>
              <a:xfrm>
                <a:off x="-300786" y="2786325"/>
                <a:ext cx="8576065" cy="0"/>
              </a:xfrm>
              <a:prstGeom prst="line">
                <a:avLst/>
              </a:prstGeom>
              <a:ln w="12700">
                <a:solidFill>
                  <a:srgbClr val="E9BF0E"/>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44" idx="3"/>
              </p:cNvCxnSpPr>
              <p:nvPr userDrawn="1"/>
            </p:nvCxnSpPr>
            <p:spPr>
              <a:xfrm flipV="1">
                <a:off x="13540" y="3012205"/>
                <a:ext cx="8573529" cy="7537"/>
              </a:xfrm>
              <a:prstGeom prst="line">
                <a:avLst/>
              </a:prstGeom>
              <a:ln w="12700">
                <a:solidFill>
                  <a:srgbClr val="E9BF0E"/>
                </a:solidFill>
              </a:ln>
              <a:effectLst/>
            </p:spPr>
            <p:style>
              <a:lnRef idx="2">
                <a:schemeClr val="accent1"/>
              </a:lnRef>
              <a:fillRef idx="0">
                <a:schemeClr val="accent1"/>
              </a:fillRef>
              <a:effectRef idx="1">
                <a:schemeClr val="accent1"/>
              </a:effectRef>
              <a:fontRef idx="minor">
                <a:schemeClr val="tx1"/>
              </a:fontRef>
            </p:style>
          </p:cxnSp>
        </p:grpSp>
        <p:sp>
          <p:nvSpPr>
            <p:cNvPr id="27" name="Right Triangle 26"/>
            <p:cNvSpPr/>
            <p:nvPr userDrawn="1"/>
          </p:nvSpPr>
          <p:spPr>
            <a:xfrm>
              <a:off x="1064272"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28" name="Right Triangle 27"/>
            <p:cNvSpPr/>
            <p:nvPr userDrawn="1"/>
          </p:nvSpPr>
          <p:spPr>
            <a:xfrm rot="10800000">
              <a:off x="3299472"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29" name="Right Triangle 28"/>
            <p:cNvSpPr/>
            <p:nvPr userDrawn="1"/>
          </p:nvSpPr>
          <p:spPr>
            <a:xfrm>
              <a:off x="3401072"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0" name="Right Triangle 29"/>
            <p:cNvSpPr/>
            <p:nvPr userDrawn="1"/>
          </p:nvSpPr>
          <p:spPr>
            <a:xfrm rot="10800000">
              <a:off x="5636272"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1" name="Right Triangle 30"/>
            <p:cNvSpPr/>
            <p:nvPr userDrawn="1"/>
          </p:nvSpPr>
          <p:spPr>
            <a:xfrm>
              <a:off x="5732965"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2" name="Right Triangle 31"/>
            <p:cNvSpPr/>
            <p:nvPr userDrawn="1"/>
          </p:nvSpPr>
          <p:spPr>
            <a:xfrm rot="10800000">
              <a:off x="7968165"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3" name="Right Triangle 32"/>
            <p:cNvSpPr/>
            <p:nvPr userDrawn="1"/>
          </p:nvSpPr>
          <p:spPr>
            <a:xfrm rot="10800000">
              <a:off x="962774"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4" name="Right Triangle 33"/>
            <p:cNvSpPr/>
            <p:nvPr userDrawn="1"/>
          </p:nvSpPr>
          <p:spPr>
            <a:xfrm>
              <a:off x="8066813"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5" name="Rectangle 34"/>
            <p:cNvSpPr/>
            <p:nvPr userDrawn="1"/>
          </p:nvSpPr>
          <p:spPr>
            <a:xfrm>
              <a:off x="2017514" y="2806638"/>
              <a:ext cx="433132" cy="184666"/>
            </a:xfrm>
            <a:prstGeom prst="rect">
              <a:avLst/>
            </a:prstGeom>
            <a:solidFill>
              <a:schemeClr val="bg1">
                <a:alpha val="50000"/>
              </a:schemeClr>
            </a:solidFill>
          </p:spPr>
          <p:txBody>
            <a:bodyPr wrap="none" lIns="36000" tIns="36000" rIns="36000" bIns="36000" anchor="ctr">
              <a:noAutofit/>
            </a:bodyPr>
            <a:lstStyle/>
            <a:p>
              <a:pPr algn="ctr" defTabSz="457094"/>
              <a:r>
                <a:rPr lang="en-GB" sz="800" dirty="0" smtClean="0">
                  <a:solidFill>
                    <a:srgbClr val="615650"/>
                  </a:solidFill>
                  <a:latin typeface="Etihad Altis Book" charset="0"/>
                  <a:ea typeface="Etihad Altis Book" charset="0"/>
                  <a:cs typeface="Etihad Altis Book" charset="0"/>
                </a:rPr>
                <a:t>2017</a:t>
              </a:r>
              <a:endParaRPr lang="en-GB" sz="800" dirty="0">
                <a:solidFill>
                  <a:srgbClr val="615650"/>
                </a:solidFill>
              </a:endParaRPr>
            </a:p>
          </p:txBody>
        </p:sp>
        <p:sp>
          <p:nvSpPr>
            <p:cNvPr id="36" name="Rectangle 35"/>
            <p:cNvSpPr/>
            <p:nvPr userDrawn="1"/>
          </p:nvSpPr>
          <p:spPr>
            <a:xfrm>
              <a:off x="4347500" y="2806638"/>
              <a:ext cx="433132" cy="184666"/>
            </a:xfrm>
            <a:prstGeom prst="rect">
              <a:avLst/>
            </a:prstGeom>
            <a:solidFill>
              <a:schemeClr val="bg1">
                <a:alpha val="50000"/>
              </a:schemeClr>
            </a:solidFill>
          </p:spPr>
          <p:txBody>
            <a:bodyPr wrap="none" lIns="36000" tIns="36000" rIns="36000" bIns="36000" anchor="ctr">
              <a:noAutofit/>
            </a:bodyPr>
            <a:lstStyle/>
            <a:p>
              <a:pPr algn="ctr" defTabSz="457094"/>
              <a:r>
                <a:rPr lang="en-GB" sz="800" dirty="0" smtClean="0">
                  <a:solidFill>
                    <a:srgbClr val="615650"/>
                  </a:solidFill>
                  <a:latin typeface="Etihad Altis Book" charset="0"/>
                  <a:ea typeface="Etihad Altis Book" charset="0"/>
                  <a:cs typeface="Etihad Altis Book" charset="0"/>
                </a:rPr>
                <a:t>2018</a:t>
              </a:r>
              <a:endParaRPr lang="en-GB" sz="800" dirty="0">
                <a:solidFill>
                  <a:srgbClr val="615650"/>
                </a:solidFill>
              </a:endParaRPr>
            </a:p>
          </p:txBody>
        </p:sp>
        <p:sp>
          <p:nvSpPr>
            <p:cNvPr id="37" name="Rectangle 36"/>
            <p:cNvSpPr/>
            <p:nvPr userDrawn="1"/>
          </p:nvSpPr>
          <p:spPr>
            <a:xfrm>
              <a:off x="6697726" y="2806638"/>
              <a:ext cx="433132" cy="184666"/>
            </a:xfrm>
            <a:prstGeom prst="rect">
              <a:avLst/>
            </a:prstGeom>
            <a:solidFill>
              <a:schemeClr val="bg1">
                <a:alpha val="50000"/>
              </a:schemeClr>
            </a:solidFill>
          </p:spPr>
          <p:txBody>
            <a:bodyPr wrap="none" lIns="36000" tIns="36000" rIns="36000" bIns="36000" anchor="ctr">
              <a:noAutofit/>
            </a:bodyPr>
            <a:lstStyle/>
            <a:p>
              <a:pPr algn="ctr" defTabSz="457094"/>
              <a:r>
                <a:rPr lang="en-GB" sz="800" dirty="0" smtClean="0">
                  <a:solidFill>
                    <a:srgbClr val="615650"/>
                  </a:solidFill>
                  <a:latin typeface="Etihad Altis Book" charset="0"/>
                  <a:ea typeface="Etihad Altis Book" charset="0"/>
                  <a:cs typeface="Etihad Altis Book" charset="0"/>
                </a:rPr>
                <a:t>2019</a:t>
              </a:r>
              <a:endParaRPr lang="en-GB" sz="800" dirty="0">
                <a:solidFill>
                  <a:srgbClr val="615650"/>
                </a:solidFill>
              </a:endParaRPr>
            </a:p>
          </p:txBody>
        </p:sp>
        <p:sp>
          <p:nvSpPr>
            <p:cNvPr id="38" name="Right Triangle 37"/>
            <p:cNvSpPr/>
            <p:nvPr userDrawn="1"/>
          </p:nvSpPr>
          <p:spPr>
            <a:xfrm rot="10800000">
              <a:off x="10307065"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9" name="Right Triangle 38"/>
            <p:cNvSpPr/>
            <p:nvPr userDrawn="1"/>
          </p:nvSpPr>
          <p:spPr>
            <a:xfrm>
              <a:off x="10403758"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40" name="Right Triangle 39"/>
            <p:cNvSpPr/>
            <p:nvPr userDrawn="1"/>
          </p:nvSpPr>
          <p:spPr>
            <a:xfrm rot="10800000">
              <a:off x="12638958"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41" name="Right Triangle 40"/>
            <p:cNvSpPr/>
            <p:nvPr userDrawn="1"/>
          </p:nvSpPr>
          <p:spPr>
            <a:xfrm>
              <a:off x="12737606"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42" name="Rectangle 41"/>
            <p:cNvSpPr/>
            <p:nvPr userDrawn="1"/>
          </p:nvSpPr>
          <p:spPr>
            <a:xfrm>
              <a:off x="9018293" y="2806638"/>
              <a:ext cx="433132" cy="184666"/>
            </a:xfrm>
            <a:prstGeom prst="rect">
              <a:avLst/>
            </a:prstGeom>
            <a:solidFill>
              <a:schemeClr val="bg1">
                <a:alpha val="50000"/>
              </a:schemeClr>
            </a:solidFill>
          </p:spPr>
          <p:txBody>
            <a:bodyPr wrap="none" lIns="36000" tIns="36000" rIns="36000" bIns="36000" anchor="ctr">
              <a:noAutofit/>
            </a:bodyPr>
            <a:lstStyle/>
            <a:p>
              <a:pPr algn="ctr" defTabSz="457094"/>
              <a:r>
                <a:rPr lang="en-GB" sz="800" dirty="0" smtClean="0">
                  <a:solidFill>
                    <a:srgbClr val="615650"/>
                  </a:solidFill>
                  <a:latin typeface="Etihad Altis Book" charset="0"/>
                  <a:ea typeface="Etihad Altis Book" charset="0"/>
                  <a:cs typeface="Etihad Altis Book" charset="0"/>
                </a:rPr>
                <a:t>2020</a:t>
              </a:r>
              <a:endParaRPr lang="en-GB" sz="800" dirty="0">
                <a:solidFill>
                  <a:srgbClr val="615650"/>
                </a:solidFill>
              </a:endParaRPr>
            </a:p>
          </p:txBody>
        </p:sp>
        <p:sp>
          <p:nvSpPr>
            <p:cNvPr id="43" name="Rectangle 42"/>
            <p:cNvSpPr/>
            <p:nvPr userDrawn="1"/>
          </p:nvSpPr>
          <p:spPr>
            <a:xfrm>
              <a:off x="11368519" y="2806638"/>
              <a:ext cx="433132" cy="184666"/>
            </a:xfrm>
            <a:prstGeom prst="rect">
              <a:avLst/>
            </a:prstGeom>
            <a:solidFill>
              <a:schemeClr val="bg1">
                <a:alpha val="50000"/>
              </a:schemeClr>
            </a:solidFill>
          </p:spPr>
          <p:txBody>
            <a:bodyPr wrap="none" lIns="36000" tIns="36000" rIns="36000" bIns="36000" anchor="ctr">
              <a:noAutofit/>
            </a:bodyPr>
            <a:lstStyle/>
            <a:p>
              <a:pPr algn="ctr" defTabSz="457094"/>
              <a:r>
                <a:rPr lang="en-GB" sz="800" dirty="0" smtClean="0">
                  <a:solidFill>
                    <a:srgbClr val="615650"/>
                  </a:solidFill>
                  <a:latin typeface="Etihad Altis Book" charset="0"/>
                  <a:ea typeface="Etihad Altis Book" charset="0"/>
                  <a:cs typeface="Etihad Altis Book" charset="0"/>
                </a:rPr>
                <a:t>2021</a:t>
              </a:r>
              <a:endParaRPr lang="en-GB" sz="800" dirty="0">
                <a:solidFill>
                  <a:srgbClr val="615650"/>
                </a:solidFill>
              </a:endParaRPr>
            </a:p>
          </p:txBody>
        </p:sp>
      </p:grpSp>
    </p:spTree>
    <p:extLst>
      <p:ext uri="{BB962C8B-B14F-4D97-AF65-F5344CB8AC3E}">
        <p14:creationId xmlns:p14="http://schemas.microsoft.com/office/powerpoint/2010/main" val="4131367686"/>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8_Custom Layout">
    <p:bg>
      <p:bgPr>
        <a:blipFill rotWithShape="1">
          <a:blip r:embed="rId4"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139345031"/>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72442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9" y="1589"/>
                        <a:ext cx="1587" cy="1587"/>
                      </a:xfrm>
                      <a:prstGeom prst="rect">
                        <a:avLst/>
                      </a:prstGeom>
                    </p:spPr>
                  </p:pic>
                </p:oleObj>
              </mc:Fallback>
            </mc:AlternateContent>
          </a:graphicData>
        </a:graphic>
      </p:graphicFrame>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90744746"/>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5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6935904"/>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6_Custom Layout">
    <p:bg>
      <p:bgPr>
        <a:solidFill>
          <a:schemeClr val="bg1"/>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29473479"/>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7_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3177297"/>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6848"/>
          <a:stretch/>
        </p:blipFill>
        <p:spPr>
          <a:xfrm>
            <a:off x="1" y="0"/>
            <a:ext cx="9205892" cy="5143500"/>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98" y="10"/>
            <a:ext cx="9134545" cy="5143499"/>
          </a:xfrm>
          <a:prstGeom prst="rect">
            <a:avLst/>
          </a:prstGeom>
        </p:spPr>
      </p:pic>
    </p:spTree>
    <p:extLst>
      <p:ext uri="{BB962C8B-B14F-4D97-AF65-F5344CB8AC3E}">
        <p14:creationId xmlns:p14="http://schemas.microsoft.com/office/powerpoint/2010/main" val="673097758"/>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725446"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9" name="Title 1"/>
          <p:cNvSpPr>
            <a:spLocks noGrp="1"/>
          </p:cNvSpPr>
          <p:nvPr>
            <p:ph type="ctrTitle" hasCustomPrompt="1"/>
          </p:nvPr>
        </p:nvSpPr>
        <p:spPr>
          <a:xfrm>
            <a:off x="457200" y="51208"/>
            <a:ext cx="8001000" cy="482201"/>
          </a:xfrm>
        </p:spPr>
        <p:txBody>
          <a:bodyPr/>
          <a:lstStyle/>
          <a:p>
            <a:r>
              <a:rPr lang="en-US" dirty="0" smtClean="0"/>
              <a:t>CLICK TO EDIT MASTER TITLE STYLE</a:t>
            </a:r>
            <a:endParaRPr lang="en-US" dirty="0"/>
          </a:p>
        </p:txBody>
      </p:sp>
      <p:sp>
        <p:nvSpPr>
          <p:cNvPr id="11" name="Text Placeholder 10"/>
          <p:cNvSpPr>
            <a:spLocks noGrp="1"/>
          </p:cNvSpPr>
          <p:nvPr>
            <p:ph type="body" sz="quarter" idx="10"/>
          </p:nvPr>
        </p:nvSpPr>
        <p:spPr>
          <a:xfrm>
            <a:off x="457200" y="673100"/>
            <a:ext cx="8077200" cy="914400"/>
          </a:xfrm>
        </p:spPr>
        <p:txBody>
          <a:body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58876962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atement call out - Light facets">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685800" y="1133956"/>
            <a:ext cx="7772400" cy="2615048"/>
          </a:xfrm>
          <a:prstGeom prst="rect">
            <a:avLst/>
          </a:prstGeom>
        </p:spPr>
        <p:txBody>
          <a:bodyPr lIns="91318" tIns="45660" rIns="91318" bIns="45660" anchor="ctr"/>
          <a:lstStyle>
            <a:lvl1pPr>
              <a:defRPr sz="4000" b="0" i="0">
                <a:solidFill>
                  <a:schemeClr val="tx2"/>
                </a:solidFill>
                <a:latin typeface="EtihadAltis-Light"/>
                <a:cs typeface="EtihadAltis-Light"/>
              </a:defRPr>
            </a:lvl1pPr>
          </a:lstStyle>
          <a:p>
            <a:r>
              <a:rPr lang="en-GB" dirty="0" smtClean="0"/>
              <a:t>Click to edit master</a:t>
            </a:r>
            <a:endParaRPr lang="en-US" dirty="0"/>
          </a:p>
        </p:txBody>
      </p:sp>
      <p:pic>
        <p:nvPicPr>
          <p:cNvPr id="8" name="Picture 7" descr="Etihad_logo.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762757" y="-6350"/>
            <a:ext cx="1988510" cy="895350"/>
          </a:xfrm>
          <a:prstGeom prst="rect">
            <a:avLst/>
          </a:prstGeom>
        </p:spPr>
      </p:pic>
      <p:sp>
        <p:nvSpPr>
          <p:cNvPr id="10" name="Slide Number Placeholder 2"/>
          <p:cNvSpPr txBox="1">
            <a:spLocks/>
          </p:cNvSpPr>
          <p:nvPr userDrawn="1"/>
        </p:nvSpPr>
        <p:spPr>
          <a:xfrm>
            <a:off x="7983564" y="4770663"/>
            <a:ext cx="995340" cy="273844"/>
          </a:xfrm>
          <a:prstGeom prst="rect">
            <a:avLst/>
          </a:prstGeom>
        </p:spPr>
        <p:txBody>
          <a:bodyPr lIns="91318" tIns="45660" rIns="91318" bIns="4566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375A4D64-EA2D-7142-81F9-ED3F288CDBDB}" type="slidenum">
              <a:rPr lang="en-US" sz="800" smtClean="0">
                <a:solidFill>
                  <a:srgbClr val="270015"/>
                </a:solidFill>
                <a:latin typeface="EtihadAltis-Book"/>
                <a:cs typeface="EtihadAltis-Book"/>
              </a:rPr>
              <a:pPr algn="r"/>
              <a:t>‹#›</a:t>
            </a:fld>
            <a:endParaRPr lang="en-US" sz="800" dirty="0">
              <a:solidFill>
                <a:srgbClr val="270015"/>
              </a:solidFill>
              <a:latin typeface="EtihadAltis-Book"/>
              <a:cs typeface="EtihadAltis-Book"/>
            </a:endParaRPr>
          </a:p>
        </p:txBody>
      </p:sp>
      <p:pic>
        <p:nvPicPr>
          <p:cNvPr id="6" name="Picture 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73758" y="4773083"/>
            <a:ext cx="1321573" cy="206913"/>
          </a:xfrm>
          <a:prstGeom prst="rect">
            <a:avLst/>
          </a:prstGeom>
        </p:spPr>
      </p:pic>
    </p:spTree>
    <p:extLst>
      <p:ext uri="{BB962C8B-B14F-4D97-AF65-F5344CB8AC3E}">
        <p14:creationId xmlns:p14="http://schemas.microsoft.com/office/powerpoint/2010/main" val="1382123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597525264"/>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8014102"/>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6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84015139"/>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5927938"/>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7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96219920"/>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8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2581209"/>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9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2576990609"/>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0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9173574"/>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1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16148345"/>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2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564333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 D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687600" y="1133857"/>
            <a:ext cx="7772400" cy="2615048"/>
          </a:xfrm>
          <a:prstGeom prst="rect">
            <a:avLst/>
          </a:prstGeom>
        </p:spPr>
        <p:txBody>
          <a:bodyPr lIns="91318" tIns="45660" rIns="91318" bIns="45660" anchor="ctr" anchorCtr="1"/>
          <a:lstStyle>
            <a:lvl1pPr>
              <a:defRPr sz="6000" b="0" i="0">
                <a:solidFill>
                  <a:srgbClr val="FCFBF5"/>
                </a:solidFill>
                <a:latin typeface="EtihadAltis-Thin"/>
                <a:cs typeface="EtihadAltis-Thin"/>
              </a:defRPr>
            </a:lvl1pPr>
          </a:lstStyle>
          <a:p>
            <a:r>
              <a:rPr lang="en-GB" dirty="0" smtClean="0"/>
              <a:t>Click to edit master</a:t>
            </a:r>
            <a:endParaRPr lang="en-US" dirty="0"/>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3758" y="4773085"/>
            <a:ext cx="1321573" cy="206912"/>
          </a:xfrm>
          <a:prstGeom prst="rect">
            <a:avLst/>
          </a:prstGeom>
        </p:spPr>
      </p:pic>
    </p:spTree>
    <p:extLst>
      <p:ext uri="{BB962C8B-B14F-4D97-AF65-F5344CB8AC3E}">
        <p14:creationId xmlns:p14="http://schemas.microsoft.com/office/powerpoint/2010/main" val="156198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3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667450690"/>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4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321892" y="2789501"/>
            <a:ext cx="8255652" cy="225876"/>
          </a:xfrm>
          <a:custGeom>
            <a:avLst/>
            <a:gdLst>
              <a:gd name="connsiteX0" fmla="*/ 0 w 7954027"/>
              <a:gd name="connsiteY0" fmla="*/ 0 h 225876"/>
              <a:gd name="connsiteX1" fmla="*/ 7954027 w 7954027"/>
              <a:gd name="connsiteY1" fmla="*/ 0 h 225876"/>
              <a:gd name="connsiteX2" fmla="*/ 7954027 w 7954027"/>
              <a:gd name="connsiteY2" fmla="*/ 225876 h 225876"/>
              <a:gd name="connsiteX3" fmla="*/ 0 w 7954027"/>
              <a:gd name="connsiteY3" fmla="*/ 225876 h 225876"/>
              <a:gd name="connsiteX4" fmla="*/ 0 w 7954027"/>
              <a:gd name="connsiteY4" fmla="*/ 0 h 225876"/>
              <a:gd name="connsiteX0" fmla="*/ 0 w 7954027"/>
              <a:gd name="connsiteY0" fmla="*/ 0 h 225876"/>
              <a:gd name="connsiteX1" fmla="*/ 7807977 w 7954027"/>
              <a:gd name="connsiteY1" fmla="*/ 3175 h 225876"/>
              <a:gd name="connsiteX2" fmla="*/ 7954027 w 7954027"/>
              <a:gd name="connsiteY2" fmla="*/ 225876 h 225876"/>
              <a:gd name="connsiteX3" fmla="*/ 0 w 7954027"/>
              <a:gd name="connsiteY3" fmla="*/ 225876 h 225876"/>
              <a:gd name="connsiteX4" fmla="*/ 0 w 7954027"/>
              <a:gd name="connsiteY4" fmla="*/ 0 h 225876"/>
              <a:gd name="connsiteX0" fmla="*/ 0 w 8112777"/>
              <a:gd name="connsiteY0" fmla="*/ 0 h 225876"/>
              <a:gd name="connsiteX1" fmla="*/ 7807977 w 8112777"/>
              <a:gd name="connsiteY1" fmla="*/ 3175 h 225876"/>
              <a:gd name="connsiteX2" fmla="*/ 8112777 w 8112777"/>
              <a:gd name="connsiteY2" fmla="*/ 225876 h 225876"/>
              <a:gd name="connsiteX3" fmla="*/ 0 w 8112777"/>
              <a:gd name="connsiteY3" fmla="*/ 225876 h 225876"/>
              <a:gd name="connsiteX4" fmla="*/ 0 w 8112777"/>
              <a:gd name="connsiteY4" fmla="*/ 0 h 225876"/>
              <a:gd name="connsiteX0" fmla="*/ 0 w 8112777"/>
              <a:gd name="connsiteY0" fmla="*/ 0 h 229051"/>
              <a:gd name="connsiteX1" fmla="*/ 7807977 w 8112777"/>
              <a:gd name="connsiteY1" fmla="*/ 3175 h 229051"/>
              <a:gd name="connsiteX2" fmla="*/ 8112777 w 8112777"/>
              <a:gd name="connsiteY2" fmla="*/ 225876 h 229051"/>
              <a:gd name="connsiteX3" fmla="*/ 171450 w 8112777"/>
              <a:gd name="connsiteY3" fmla="*/ 229051 h 229051"/>
              <a:gd name="connsiteX4" fmla="*/ 0 w 8112777"/>
              <a:gd name="connsiteY4" fmla="*/ 0 h 229051"/>
              <a:gd name="connsiteX0" fmla="*/ 0 w 8255652"/>
              <a:gd name="connsiteY0" fmla="*/ 0 h 225876"/>
              <a:gd name="connsiteX1" fmla="*/ 7950852 w 8255652"/>
              <a:gd name="connsiteY1" fmla="*/ 0 h 225876"/>
              <a:gd name="connsiteX2" fmla="*/ 8255652 w 8255652"/>
              <a:gd name="connsiteY2" fmla="*/ 222701 h 225876"/>
              <a:gd name="connsiteX3" fmla="*/ 314325 w 8255652"/>
              <a:gd name="connsiteY3" fmla="*/ 225876 h 225876"/>
              <a:gd name="connsiteX4" fmla="*/ 0 w 8255652"/>
              <a:gd name="connsiteY4" fmla="*/ 0 h 225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5652" h="225876">
                <a:moveTo>
                  <a:pt x="0" y="0"/>
                </a:moveTo>
                <a:lnTo>
                  <a:pt x="7950852" y="0"/>
                </a:lnTo>
                <a:lnTo>
                  <a:pt x="8255652" y="222701"/>
                </a:lnTo>
                <a:lnTo>
                  <a:pt x="314325" y="225876"/>
                </a:lnTo>
                <a:lnTo>
                  <a:pt x="0" y="0"/>
                </a:lnTo>
                <a:close/>
              </a:path>
            </a:pathLst>
          </a:custGeom>
          <a:solidFill>
            <a:srgbClr val="E9BF0E">
              <a:alpha val="10000"/>
            </a:srgbClr>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cxnSp>
        <p:nvCxnSpPr>
          <p:cNvPr id="12" name="Straight Connector 11"/>
          <p:cNvCxnSpPr/>
          <p:nvPr userDrawn="1"/>
        </p:nvCxnSpPr>
        <p:spPr>
          <a:xfrm>
            <a:off x="321262" y="2786325"/>
            <a:ext cx="7954027" cy="0"/>
          </a:xfrm>
          <a:prstGeom prst="line">
            <a:avLst/>
          </a:prstGeom>
          <a:ln w="19050">
            <a:solidFill>
              <a:srgbClr val="E9BF0E"/>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633051" y="3012201"/>
            <a:ext cx="7954027" cy="0"/>
          </a:xfrm>
          <a:prstGeom prst="line">
            <a:avLst/>
          </a:prstGeom>
          <a:ln w="19050">
            <a:solidFill>
              <a:srgbClr val="E9BF0E"/>
            </a:solidFill>
          </a:ln>
          <a:effectLst/>
        </p:spPr>
        <p:style>
          <a:lnRef idx="2">
            <a:schemeClr val="accent1"/>
          </a:lnRef>
          <a:fillRef idx="0">
            <a:schemeClr val="accent1"/>
          </a:fillRef>
          <a:effectRef idx="1">
            <a:schemeClr val="accent1"/>
          </a:effectRef>
          <a:fontRef idx="minor">
            <a:schemeClr val="tx1"/>
          </a:fontRef>
        </p:style>
      </p:cxnSp>
      <p:sp>
        <p:nvSpPr>
          <p:cNvPr id="14" name="Right Triangle 13"/>
          <p:cNvSpPr/>
          <p:nvPr userDrawn="1"/>
        </p:nvSpPr>
        <p:spPr>
          <a:xfrm>
            <a:off x="1064272"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15" name="Right Triangle 14"/>
          <p:cNvSpPr/>
          <p:nvPr userDrawn="1"/>
        </p:nvSpPr>
        <p:spPr>
          <a:xfrm rot="10800000">
            <a:off x="3299473" y="2790931"/>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16" name="Right Triangle 15"/>
          <p:cNvSpPr/>
          <p:nvPr userDrawn="1"/>
        </p:nvSpPr>
        <p:spPr>
          <a:xfrm>
            <a:off x="3401074"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17" name="Right Triangle 16"/>
          <p:cNvSpPr/>
          <p:nvPr userDrawn="1"/>
        </p:nvSpPr>
        <p:spPr>
          <a:xfrm rot="10800000">
            <a:off x="5636272" y="2790931"/>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18" name="Right Triangle 17"/>
          <p:cNvSpPr/>
          <p:nvPr userDrawn="1"/>
        </p:nvSpPr>
        <p:spPr>
          <a:xfrm>
            <a:off x="5732965"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19" name="Right Triangle 18"/>
          <p:cNvSpPr/>
          <p:nvPr userDrawn="1"/>
        </p:nvSpPr>
        <p:spPr>
          <a:xfrm rot="10800000">
            <a:off x="7968166" y="2790931"/>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20" name="Right Triangle 19"/>
          <p:cNvSpPr/>
          <p:nvPr userDrawn="1"/>
        </p:nvSpPr>
        <p:spPr>
          <a:xfrm rot="10800000">
            <a:off x="962776" y="2790931"/>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21" name="Right Triangle 20"/>
          <p:cNvSpPr/>
          <p:nvPr userDrawn="1"/>
        </p:nvSpPr>
        <p:spPr>
          <a:xfrm>
            <a:off x="8066815"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22" name="Rectangle 21"/>
          <p:cNvSpPr/>
          <p:nvPr userDrawn="1"/>
        </p:nvSpPr>
        <p:spPr>
          <a:xfrm>
            <a:off x="2017515" y="2806638"/>
            <a:ext cx="433132" cy="184666"/>
          </a:xfrm>
          <a:prstGeom prst="rect">
            <a:avLst/>
          </a:prstGeom>
          <a:solidFill>
            <a:schemeClr val="bg1">
              <a:alpha val="50000"/>
            </a:schemeClr>
          </a:solidFill>
        </p:spPr>
        <p:txBody>
          <a:bodyPr wrap="none" lIns="35991" tIns="35991" rIns="35991" bIns="35991" anchor="ctr">
            <a:noAutofit/>
          </a:bodyPr>
          <a:lstStyle/>
          <a:p>
            <a:pPr algn="ctr" defTabSz="457094"/>
            <a:r>
              <a:rPr lang="en-GB" sz="1000" dirty="0" smtClean="0">
                <a:solidFill>
                  <a:srgbClr val="615650"/>
                </a:solidFill>
                <a:latin typeface="Etihad Altis Book" charset="0"/>
                <a:ea typeface="Etihad Altis Book" charset="0"/>
                <a:cs typeface="Etihad Altis Book" charset="0"/>
              </a:rPr>
              <a:t>2017</a:t>
            </a:r>
            <a:endParaRPr lang="en-GB" sz="1000" dirty="0">
              <a:solidFill>
                <a:srgbClr val="615650"/>
              </a:solidFill>
            </a:endParaRPr>
          </a:p>
        </p:txBody>
      </p:sp>
      <p:sp>
        <p:nvSpPr>
          <p:cNvPr id="23" name="Rectangle 22"/>
          <p:cNvSpPr/>
          <p:nvPr userDrawn="1"/>
        </p:nvSpPr>
        <p:spPr>
          <a:xfrm>
            <a:off x="4347501" y="2806638"/>
            <a:ext cx="433132" cy="184666"/>
          </a:xfrm>
          <a:prstGeom prst="rect">
            <a:avLst/>
          </a:prstGeom>
          <a:solidFill>
            <a:schemeClr val="bg1">
              <a:alpha val="50000"/>
            </a:schemeClr>
          </a:solidFill>
        </p:spPr>
        <p:txBody>
          <a:bodyPr wrap="none" lIns="35991" tIns="35991" rIns="35991" bIns="35991" anchor="ctr">
            <a:noAutofit/>
          </a:bodyPr>
          <a:lstStyle/>
          <a:p>
            <a:pPr algn="ctr" defTabSz="457094"/>
            <a:r>
              <a:rPr lang="en-GB" sz="1000" dirty="0" smtClean="0">
                <a:solidFill>
                  <a:srgbClr val="615650"/>
                </a:solidFill>
                <a:latin typeface="Etihad Altis Book" charset="0"/>
                <a:ea typeface="Etihad Altis Book" charset="0"/>
                <a:cs typeface="Etihad Altis Book" charset="0"/>
              </a:rPr>
              <a:t>2018</a:t>
            </a:r>
            <a:endParaRPr lang="en-GB" sz="1000" dirty="0">
              <a:solidFill>
                <a:srgbClr val="615650"/>
              </a:solidFill>
            </a:endParaRPr>
          </a:p>
        </p:txBody>
      </p:sp>
      <p:sp>
        <p:nvSpPr>
          <p:cNvPr id="24" name="Rectangle 23"/>
          <p:cNvSpPr/>
          <p:nvPr userDrawn="1"/>
        </p:nvSpPr>
        <p:spPr>
          <a:xfrm>
            <a:off x="6697728" y="2806638"/>
            <a:ext cx="433132" cy="184666"/>
          </a:xfrm>
          <a:prstGeom prst="rect">
            <a:avLst/>
          </a:prstGeom>
          <a:solidFill>
            <a:schemeClr val="bg1">
              <a:alpha val="50000"/>
            </a:schemeClr>
          </a:solidFill>
        </p:spPr>
        <p:txBody>
          <a:bodyPr wrap="none" lIns="35991" tIns="35991" rIns="35991" bIns="35991" anchor="ctr">
            <a:noAutofit/>
          </a:bodyPr>
          <a:lstStyle/>
          <a:p>
            <a:pPr algn="ctr" defTabSz="457094"/>
            <a:r>
              <a:rPr lang="en-GB" sz="1000" dirty="0" smtClean="0">
                <a:solidFill>
                  <a:srgbClr val="615650"/>
                </a:solidFill>
                <a:latin typeface="Etihad Altis Book" charset="0"/>
                <a:ea typeface="Etihad Altis Book" charset="0"/>
                <a:cs typeface="Etihad Altis Book" charset="0"/>
              </a:rPr>
              <a:t>2019</a:t>
            </a:r>
            <a:endParaRPr lang="en-GB" sz="1000" dirty="0">
              <a:solidFill>
                <a:srgbClr val="615650"/>
              </a:solidFill>
            </a:endParaRPr>
          </a:p>
        </p:txBody>
      </p:sp>
    </p:spTree>
    <p:extLst>
      <p:ext uri="{BB962C8B-B14F-4D97-AF65-F5344CB8AC3E}">
        <p14:creationId xmlns:p14="http://schemas.microsoft.com/office/powerpoint/2010/main" val="1745368066"/>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9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grpSp>
        <p:nvGrpSpPr>
          <p:cNvPr id="25" name="Group 24"/>
          <p:cNvGrpSpPr/>
          <p:nvPr userDrawn="1"/>
        </p:nvGrpSpPr>
        <p:grpSpPr>
          <a:xfrm>
            <a:off x="8" y="2786323"/>
            <a:ext cx="9089441" cy="149576"/>
            <a:chOff x="-671470" y="2786325"/>
            <a:chExt cx="14184269" cy="233417"/>
          </a:xfrm>
        </p:grpSpPr>
        <p:grpSp>
          <p:nvGrpSpPr>
            <p:cNvPr id="26" name="Group 25"/>
            <p:cNvGrpSpPr/>
            <p:nvPr userDrawn="1"/>
          </p:nvGrpSpPr>
          <p:grpSpPr>
            <a:xfrm>
              <a:off x="-671470" y="2786325"/>
              <a:ext cx="14184269" cy="233417"/>
              <a:chOff x="-300786" y="2786325"/>
              <a:chExt cx="8887855" cy="233417"/>
            </a:xfrm>
          </p:grpSpPr>
          <p:sp>
            <p:nvSpPr>
              <p:cNvPr id="44" name="Rectangle 1"/>
              <p:cNvSpPr/>
              <p:nvPr userDrawn="1"/>
            </p:nvSpPr>
            <p:spPr>
              <a:xfrm>
                <a:off x="-300785" y="2788911"/>
                <a:ext cx="8882778" cy="230831"/>
              </a:xfrm>
              <a:custGeom>
                <a:avLst/>
                <a:gdLst>
                  <a:gd name="connsiteX0" fmla="*/ 0 w 7954027"/>
                  <a:gd name="connsiteY0" fmla="*/ 0 h 225876"/>
                  <a:gd name="connsiteX1" fmla="*/ 7954027 w 7954027"/>
                  <a:gd name="connsiteY1" fmla="*/ 0 h 225876"/>
                  <a:gd name="connsiteX2" fmla="*/ 7954027 w 7954027"/>
                  <a:gd name="connsiteY2" fmla="*/ 225876 h 225876"/>
                  <a:gd name="connsiteX3" fmla="*/ 0 w 7954027"/>
                  <a:gd name="connsiteY3" fmla="*/ 225876 h 225876"/>
                  <a:gd name="connsiteX4" fmla="*/ 0 w 7954027"/>
                  <a:gd name="connsiteY4" fmla="*/ 0 h 225876"/>
                  <a:gd name="connsiteX0" fmla="*/ 0 w 7954027"/>
                  <a:gd name="connsiteY0" fmla="*/ 0 h 225876"/>
                  <a:gd name="connsiteX1" fmla="*/ 7807977 w 7954027"/>
                  <a:gd name="connsiteY1" fmla="*/ 3175 h 225876"/>
                  <a:gd name="connsiteX2" fmla="*/ 7954027 w 7954027"/>
                  <a:gd name="connsiteY2" fmla="*/ 225876 h 225876"/>
                  <a:gd name="connsiteX3" fmla="*/ 0 w 7954027"/>
                  <a:gd name="connsiteY3" fmla="*/ 225876 h 225876"/>
                  <a:gd name="connsiteX4" fmla="*/ 0 w 7954027"/>
                  <a:gd name="connsiteY4" fmla="*/ 0 h 225876"/>
                  <a:gd name="connsiteX0" fmla="*/ 0 w 8112777"/>
                  <a:gd name="connsiteY0" fmla="*/ 0 h 225876"/>
                  <a:gd name="connsiteX1" fmla="*/ 7807977 w 8112777"/>
                  <a:gd name="connsiteY1" fmla="*/ 3175 h 225876"/>
                  <a:gd name="connsiteX2" fmla="*/ 8112777 w 8112777"/>
                  <a:gd name="connsiteY2" fmla="*/ 225876 h 225876"/>
                  <a:gd name="connsiteX3" fmla="*/ 0 w 8112777"/>
                  <a:gd name="connsiteY3" fmla="*/ 225876 h 225876"/>
                  <a:gd name="connsiteX4" fmla="*/ 0 w 8112777"/>
                  <a:gd name="connsiteY4" fmla="*/ 0 h 225876"/>
                  <a:gd name="connsiteX0" fmla="*/ 0 w 8112777"/>
                  <a:gd name="connsiteY0" fmla="*/ 0 h 229051"/>
                  <a:gd name="connsiteX1" fmla="*/ 7807977 w 8112777"/>
                  <a:gd name="connsiteY1" fmla="*/ 3175 h 229051"/>
                  <a:gd name="connsiteX2" fmla="*/ 8112777 w 8112777"/>
                  <a:gd name="connsiteY2" fmla="*/ 225876 h 229051"/>
                  <a:gd name="connsiteX3" fmla="*/ 171450 w 8112777"/>
                  <a:gd name="connsiteY3" fmla="*/ 229051 h 229051"/>
                  <a:gd name="connsiteX4" fmla="*/ 0 w 8112777"/>
                  <a:gd name="connsiteY4" fmla="*/ 0 h 229051"/>
                  <a:gd name="connsiteX0" fmla="*/ 0 w 8255652"/>
                  <a:gd name="connsiteY0" fmla="*/ 0 h 225876"/>
                  <a:gd name="connsiteX1" fmla="*/ 7950852 w 8255652"/>
                  <a:gd name="connsiteY1" fmla="*/ 0 h 225876"/>
                  <a:gd name="connsiteX2" fmla="*/ 8255652 w 8255652"/>
                  <a:gd name="connsiteY2" fmla="*/ 222701 h 225876"/>
                  <a:gd name="connsiteX3" fmla="*/ 314325 w 8255652"/>
                  <a:gd name="connsiteY3" fmla="*/ 225876 h 225876"/>
                  <a:gd name="connsiteX4" fmla="*/ 0 w 8255652"/>
                  <a:gd name="connsiteY4" fmla="*/ 0 h 225876"/>
                  <a:gd name="connsiteX0" fmla="*/ 0 w 8565560"/>
                  <a:gd name="connsiteY0" fmla="*/ 4955 h 230831"/>
                  <a:gd name="connsiteX1" fmla="*/ 8565560 w 8565560"/>
                  <a:gd name="connsiteY1" fmla="*/ 0 h 230831"/>
                  <a:gd name="connsiteX2" fmla="*/ 8255652 w 8565560"/>
                  <a:gd name="connsiteY2" fmla="*/ 227656 h 230831"/>
                  <a:gd name="connsiteX3" fmla="*/ 314325 w 8565560"/>
                  <a:gd name="connsiteY3" fmla="*/ 230831 h 230831"/>
                  <a:gd name="connsiteX4" fmla="*/ 0 w 8565560"/>
                  <a:gd name="connsiteY4" fmla="*/ 4955 h 230831"/>
                  <a:gd name="connsiteX0" fmla="*/ 0 w 8882778"/>
                  <a:gd name="connsiteY0" fmla="*/ 4955 h 230831"/>
                  <a:gd name="connsiteX1" fmla="*/ 8565560 w 8882778"/>
                  <a:gd name="connsiteY1" fmla="*/ 0 h 230831"/>
                  <a:gd name="connsiteX2" fmla="*/ 8882778 w 8882778"/>
                  <a:gd name="connsiteY2" fmla="*/ 222701 h 230831"/>
                  <a:gd name="connsiteX3" fmla="*/ 314325 w 8882778"/>
                  <a:gd name="connsiteY3" fmla="*/ 230831 h 230831"/>
                  <a:gd name="connsiteX4" fmla="*/ 0 w 8882778"/>
                  <a:gd name="connsiteY4" fmla="*/ 4955 h 230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2778" h="230831">
                    <a:moveTo>
                      <a:pt x="0" y="4955"/>
                    </a:moveTo>
                    <a:lnTo>
                      <a:pt x="8565560" y="0"/>
                    </a:lnTo>
                    <a:lnTo>
                      <a:pt x="8882778" y="222701"/>
                    </a:lnTo>
                    <a:lnTo>
                      <a:pt x="314325" y="230831"/>
                    </a:lnTo>
                    <a:lnTo>
                      <a:pt x="0" y="4955"/>
                    </a:lnTo>
                    <a:close/>
                  </a:path>
                </a:pathLst>
              </a:custGeom>
              <a:solidFill>
                <a:srgbClr val="E9BF0E">
                  <a:alpha val="1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cxnSp>
            <p:nvCxnSpPr>
              <p:cNvPr id="45" name="Straight Connector 44"/>
              <p:cNvCxnSpPr/>
              <p:nvPr userDrawn="1"/>
            </p:nvCxnSpPr>
            <p:spPr>
              <a:xfrm>
                <a:off x="-300786" y="2786325"/>
                <a:ext cx="8576065" cy="0"/>
              </a:xfrm>
              <a:prstGeom prst="line">
                <a:avLst/>
              </a:prstGeom>
              <a:ln w="12700">
                <a:solidFill>
                  <a:srgbClr val="E9BF0E"/>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44" idx="3"/>
              </p:cNvCxnSpPr>
              <p:nvPr userDrawn="1"/>
            </p:nvCxnSpPr>
            <p:spPr>
              <a:xfrm flipV="1">
                <a:off x="13540" y="3012205"/>
                <a:ext cx="8573529" cy="7537"/>
              </a:xfrm>
              <a:prstGeom prst="line">
                <a:avLst/>
              </a:prstGeom>
              <a:ln w="12700">
                <a:solidFill>
                  <a:srgbClr val="E9BF0E"/>
                </a:solidFill>
              </a:ln>
              <a:effectLst/>
            </p:spPr>
            <p:style>
              <a:lnRef idx="2">
                <a:schemeClr val="accent1"/>
              </a:lnRef>
              <a:fillRef idx="0">
                <a:schemeClr val="accent1"/>
              </a:fillRef>
              <a:effectRef idx="1">
                <a:schemeClr val="accent1"/>
              </a:effectRef>
              <a:fontRef idx="minor">
                <a:schemeClr val="tx1"/>
              </a:fontRef>
            </p:style>
          </p:cxnSp>
        </p:grpSp>
        <p:sp>
          <p:nvSpPr>
            <p:cNvPr id="27" name="Right Triangle 26"/>
            <p:cNvSpPr/>
            <p:nvPr userDrawn="1"/>
          </p:nvSpPr>
          <p:spPr>
            <a:xfrm>
              <a:off x="1064272"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28" name="Right Triangle 27"/>
            <p:cNvSpPr/>
            <p:nvPr userDrawn="1"/>
          </p:nvSpPr>
          <p:spPr>
            <a:xfrm rot="10800000">
              <a:off x="3299472"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29" name="Right Triangle 28"/>
            <p:cNvSpPr/>
            <p:nvPr userDrawn="1"/>
          </p:nvSpPr>
          <p:spPr>
            <a:xfrm>
              <a:off x="3401072"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0" name="Right Triangle 29"/>
            <p:cNvSpPr/>
            <p:nvPr userDrawn="1"/>
          </p:nvSpPr>
          <p:spPr>
            <a:xfrm rot="10800000">
              <a:off x="5636272"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1" name="Right Triangle 30"/>
            <p:cNvSpPr/>
            <p:nvPr userDrawn="1"/>
          </p:nvSpPr>
          <p:spPr>
            <a:xfrm>
              <a:off x="5732965"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2" name="Right Triangle 31"/>
            <p:cNvSpPr/>
            <p:nvPr userDrawn="1"/>
          </p:nvSpPr>
          <p:spPr>
            <a:xfrm rot="10800000">
              <a:off x="7968165"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3" name="Right Triangle 32"/>
            <p:cNvSpPr/>
            <p:nvPr userDrawn="1"/>
          </p:nvSpPr>
          <p:spPr>
            <a:xfrm rot="10800000">
              <a:off x="962774"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4" name="Right Triangle 33"/>
            <p:cNvSpPr/>
            <p:nvPr userDrawn="1"/>
          </p:nvSpPr>
          <p:spPr>
            <a:xfrm>
              <a:off x="8066813"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5" name="Rectangle 34"/>
            <p:cNvSpPr/>
            <p:nvPr userDrawn="1"/>
          </p:nvSpPr>
          <p:spPr>
            <a:xfrm>
              <a:off x="2017514" y="2806638"/>
              <a:ext cx="433132" cy="184666"/>
            </a:xfrm>
            <a:prstGeom prst="rect">
              <a:avLst/>
            </a:prstGeom>
            <a:solidFill>
              <a:schemeClr val="bg1">
                <a:alpha val="50000"/>
              </a:schemeClr>
            </a:solidFill>
          </p:spPr>
          <p:txBody>
            <a:bodyPr wrap="none" lIns="36000" tIns="36000" rIns="36000" bIns="36000" anchor="ctr">
              <a:noAutofit/>
            </a:bodyPr>
            <a:lstStyle/>
            <a:p>
              <a:pPr algn="ctr" defTabSz="457094"/>
              <a:r>
                <a:rPr lang="en-GB" sz="800" dirty="0" smtClean="0">
                  <a:solidFill>
                    <a:srgbClr val="615650"/>
                  </a:solidFill>
                  <a:latin typeface="Etihad Altis Book" charset="0"/>
                  <a:ea typeface="Etihad Altis Book" charset="0"/>
                  <a:cs typeface="Etihad Altis Book" charset="0"/>
                </a:rPr>
                <a:t>2017</a:t>
              </a:r>
              <a:endParaRPr lang="en-GB" sz="800" dirty="0">
                <a:solidFill>
                  <a:srgbClr val="615650"/>
                </a:solidFill>
              </a:endParaRPr>
            </a:p>
          </p:txBody>
        </p:sp>
        <p:sp>
          <p:nvSpPr>
            <p:cNvPr id="36" name="Rectangle 35"/>
            <p:cNvSpPr/>
            <p:nvPr userDrawn="1"/>
          </p:nvSpPr>
          <p:spPr>
            <a:xfrm>
              <a:off x="4347500" y="2806638"/>
              <a:ext cx="433132" cy="184666"/>
            </a:xfrm>
            <a:prstGeom prst="rect">
              <a:avLst/>
            </a:prstGeom>
            <a:solidFill>
              <a:schemeClr val="bg1">
                <a:alpha val="50000"/>
              </a:schemeClr>
            </a:solidFill>
          </p:spPr>
          <p:txBody>
            <a:bodyPr wrap="none" lIns="36000" tIns="36000" rIns="36000" bIns="36000" anchor="ctr">
              <a:noAutofit/>
            </a:bodyPr>
            <a:lstStyle/>
            <a:p>
              <a:pPr algn="ctr" defTabSz="457094"/>
              <a:r>
                <a:rPr lang="en-GB" sz="800" dirty="0" smtClean="0">
                  <a:solidFill>
                    <a:srgbClr val="615650"/>
                  </a:solidFill>
                  <a:latin typeface="Etihad Altis Book" charset="0"/>
                  <a:ea typeface="Etihad Altis Book" charset="0"/>
                  <a:cs typeface="Etihad Altis Book" charset="0"/>
                </a:rPr>
                <a:t>2018</a:t>
              </a:r>
              <a:endParaRPr lang="en-GB" sz="800" dirty="0">
                <a:solidFill>
                  <a:srgbClr val="615650"/>
                </a:solidFill>
              </a:endParaRPr>
            </a:p>
          </p:txBody>
        </p:sp>
        <p:sp>
          <p:nvSpPr>
            <p:cNvPr id="37" name="Rectangle 36"/>
            <p:cNvSpPr/>
            <p:nvPr userDrawn="1"/>
          </p:nvSpPr>
          <p:spPr>
            <a:xfrm>
              <a:off x="6697726" y="2806638"/>
              <a:ext cx="433132" cy="184666"/>
            </a:xfrm>
            <a:prstGeom prst="rect">
              <a:avLst/>
            </a:prstGeom>
            <a:solidFill>
              <a:schemeClr val="bg1">
                <a:alpha val="50000"/>
              </a:schemeClr>
            </a:solidFill>
          </p:spPr>
          <p:txBody>
            <a:bodyPr wrap="none" lIns="36000" tIns="36000" rIns="36000" bIns="36000" anchor="ctr">
              <a:noAutofit/>
            </a:bodyPr>
            <a:lstStyle/>
            <a:p>
              <a:pPr algn="ctr" defTabSz="457094"/>
              <a:r>
                <a:rPr lang="en-GB" sz="800" dirty="0" smtClean="0">
                  <a:solidFill>
                    <a:srgbClr val="615650"/>
                  </a:solidFill>
                  <a:latin typeface="Etihad Altis Book" charset="0"/>
                  <a:ea typeface="Etihad Altis Book" charset="0"/>
                  <a:cs typeface="Etihad Altis Book" charset="0"/>
                </a:rPr>
                <a:t>2019</a:t>
              </a:r>
              <a:endParaRPr lang="en-GB" sz="800" dirty="0">
                <a:solidFill>
                  <a:srgbClr val="615650"/>
                </a:solidFill>
              </a:endParaRPr>
            </a:p>
          </p:txBody>
        </p:sp>
        <p:sp>
          <p:nvSpPr>
            <p:cNvPr id="38" name="Right Triangle 37"/>
            <p:cNvSpPr/>
            <p:nvPr userDrawn="1"/>
          </p:nvSpPr>
          <p:spPr>
            <a:xfrm rot="10800000">
              <a:off x="10307065"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9" name="Right Triangle 38"/>
            <p:cNvSpPr/>
            <p:nvPr userDrawn="1"/>
          </p:nvSpPr>
          <p:spPr>
            <a:xfrm>
              <a:off x="10403758"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40" name="Right Triangle 39"/>
            <p:cNvSpPr/>
            <p:nvPr userDrawn="1"/>
          </p:nvSpPr>
          <p:spPr>
            <a:xfrm rot="10800000">
              <a:off x="12638958"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41" name="Right Triangle 40"/>
            <p:cNvSpPr/>
            <p:nvPr userDrawn="1"/>
          </p:nvSpPr>
          <p:spPr>
            <a:xfrm>
              <a:off x="12737606"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42" name="Rectangle 41"/>
            <p:cNvSpPr/>
            <p:nvPr userDrawn="1"/>
          </p:nvSpPr>
          <p:spPr>
            <a:xfrm>
              <a:off x="9018293" y="2806638"/>
              <a:ext cx="433132" cy="184666"/>
            </a:xfrm>
            <a:prstGeom prst="rect">
              <a:avLst/>
            </a:prstGeom>
            <a:solidFill>
              <a:schemeClr val="bg1">
                <a:alpha val="50000"/>
              </a:schemeClr>
            </a:solidFill>
          </p:spPr>
          <p:txBody>
            <a:bodyPr wrap="none" lIns="36000" tIns="36000" rIns="36000" bIns="36000" anchor="ctr">
              <a:noAutofit/>
            </a:bodyPr>
            <a:lstStyle/>
            <a:p>
              <a:pPr algn="ctr" defTabSz="457094"/>
              <a:r>
                <a:rPr lang="en-GB" sz="800" dirty="0" smtClean="0">
                  <a:solidFill>
                    <a:srgbClr val="615650"/>
                  </a:solidFill>
                  <a:latin typeface="Etihad Altis Book" charset="0"/>
                  <a:ea typeface="Etihad Altis Book" charset="0"/>
                  <a:cs typeface="Etihad Altis Book" charset="0"/>
                </a:rPr>
                <a:t>2020</a:t>
              </a:r>
              <a:endParaRPr lang="en-GB" sz="800" dirty="0">
                <a:solidFill>
                  <a:srgbClr val="615650"/>
                </a:solidFill>
              </a:endParaRPr>
            </a:p>
          </p:txBody>
        </p:sp>
        <p:sp>
          <p:nvSpPr>
            <p:cNvPr id="43" name="Rectangle 42"/>
            <p:cNvSpPr/>
            <p:nvPr userDrawn="1"/>
          </p:nvSpPr>
          <p:spPr>
            <a:xfrm>
              <a:off x="11368519" y="2806638"/>
              <a:ext cx="433132" cy="184666"/>
            </a:xfrm>
            <a:prstGeom prst="rect">
              <a:avLst/>
            </a:prstGeom>
            <a:solidFill>
              <a:schemeClr val="bg1">
                <a:alpha val="50000"/>
              </a:schemeClr>
            </a:solidFill>
          </p:spPr>
          <p:txBody>
            <a:bodyPr wrap="none" lIns="36000" tIns="36000" rIns="36000" bIns="36000" anchor="ctr">
              <a:noAutofit/>
            </a:bodyPr>
            <a:lstStyle/>
            <a:p>
              <a:pPr algn="ctr" defTabSz="457094"/>
              <a:r>
                <a:rPr lang="en-GB" sz="800" dirty="0" smtClean="0">
                  <a:solidFill>
                    <a:srgbClr val="615650"/>
                  </a:solidFill>
                  <a:latin typeface="Etihad Altis Book" charset="0"/>
                  <a:ea typeface="Etihad Altis Book" charset="0"/>
                  <a:cs typeface="Etihad Altis Book" charset="0"/>
                </a:rPr>
                <a:t>2021</a:t>
              </a:r>
              <a:endParaRPr lang="en-GB" sz="800" dirty="0">
                <a:solidFill>
                  <a:srgbClr val="615650"/>
                </a:solidFill>
              </a:endParaRPr>
            </a:p>
          </p:txBody>
        </p:sp>
      </p:grpSp>
    </p:spTree>
    <p:extLst>
      <p:ext uri="{BB962C8B-B14F-4D97-AF65-F5344CB8AC3E}">
        <p14:creationId xmlns:p14="http://schemas.microsoft.com/office/powerpoint/2010/main" val="3712690973"/>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8_Custom Layout">
    <p:bg>
      <p:bgPr>
        <a:blipFill rotWithShape="1">
          <a:blip r:embed="rId4"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845970270"/>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72749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9" y="1589"/>
                        <a:ext cx="1587" cy="1587"/>
                      </a:xfrm>
                      <a:prstGeom prst="rect">
                        <a:avLst/>
                      </a:prstGeom>
                    </p:spPr>
                  </p:pic>
                </p:oleObj>
              </mc:Fallback>
            </mc:AlternateContent>
          </a:graphicData>
        </a:graphic>
      </p:graphicFrame>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47263936"/>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5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2426145"/>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6_Custom Layout">
    <p:bg>
      <p:bgPr>
        <a:solidFill>
          <a:schemeClr val="bg1"/>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379406550"/>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7_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5998087"/>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6848"/>
          <a:stretch/>
        </p:blipFill>
        <p:spPr>
          <a:xfrm>
            <a:off x="1" y="0"/>
            <a:ext cx="9205892" cy="5143500"/>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98" y="10"/>
            <a:ext cx="9134545" cy="5143499"/>
          </a:xfrm>
          <a:prstGeom prst="rect">
            <a:avLst/>
          </a:prstGeom>
        </p:spPr>
      </p:pic>
    </p:spTree>
    <p:extLst>
      <p:ext uri="{BB962C8B-B14F-4D97-AF65-F5344CB8AC3E}">
        <p14:creationId xmlns:p14="http://schemas.microsoft.com/office/powerpoint/2010/main" val="1603814725"/>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728518"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9" name="Title 1"/>
          <p:cNvSpPr>
            <a:spLocks noGrp="1"/>
          </p:cNvSpPr>
          <p:nvPr>
            <p:ph type="ctrTitle" hasCustomPrompt="1"/>
          </p:nvPr>
        </p:nvSpPr>
        <p:spPr>
          <a:xfrm>
            <a:off x="457200" y="51208"/>
            <a:ext cx="8001000" cy="482201"/>
          </a:xfrm>
        </p:spPr>
        <p:txBody>
          <a:bodyPr/>
          <a:lstStyle/>
          <a:p>
            <a:r>
              <a:rPr lang="en-US" dirty="0" smtClean="0"/>
              <a:t>CLICK TO EDIT MASTER TITLE STYLE</a:t>
            </a:r>
            <a:endParaRPr lang="en-US" dirty="0"/>
          </a:p>
        </p:txBody>
      </p:sp>
      <p:sp>
        <p:nvSpPr>
          <p:cNvPr id="11" name="Text Placeholder 10"/>
          <p:cNvSpPr>
            <a:spLocks noGrp="1"/>
          </p:cNvSpPr>
          <p:nvPr>
            <p:ph type="body" sz="quarter" idx="10"/>
          </p:nvPr>
        </p:nvSpPr>
        <p:spPr>
          <a:xfrm>
            <a:off x="457200" y="673100"/>
            <a:ext cx="8077200" cy="914400"/>
          </a:xfrm>
        </p:spPr>
        <p:txBody>
          <a:body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442387246"/>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251449700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tatement Callout - Dark facets">
    <p:bg>
      <p:bgPr>
        <a:blipFill rotWithShape="1">
          <a:blip r:embed="rId4"/>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95" y="1589"/>
          <a:ext cx="1587" cy="1587"/>
        </p:xfrm>
        <a:graphic>
          <a:graphicData uri="http://schemas.openxmlformats.org/presentationml/2006/ole">
            <mc:AlternateContent xmlns:mc="http://schemas.openxmlformats.org/markup-compatibility/2006">
              <mc:Choice xmlns:v="urn:schemas-microsoft-com:vml" Requires="v">
                <p:oleObj spid="_x0000_s562937" name="think-cell Slide" r:id="rId5" imgW="216" imgH="216" progId="TCLayout.ActiveDocument.1">
                  <p:embed/>
                </p:oleObj>
              </mc:Choice>
              <mc:Fallback>
                <p:oleObj name="think-cell Slide" r:id="rId5" imgW="216" imgH="216" progId="TCLayout.ActiveDocument.1">
                  <p:embed/>
                  <p:pic>
                    <p:nvPicPr>
                      <p:cNvPr id="0" name=""/>
                      <p:cNvPicPr/>
                      <p:nvPr/>
                    </p:nvPicPr>
                    <p:blipFill>
                      <a:blip r:embed="rId6"/>
                      <a:stretch>
                        <a:fillRect/>
                      </a:stretch>
                    </p:blipFill>
                    <p:spPr>
                      <a:xfrm>
                        <a:off x="1595" y="1589"/>
                        <a:ext cx="1587" cy="1587"/>
                      </a:xfrm>
                      <a:prstGeom prst="rect">
                        <a:avLst/>
                      </a:prstGeom>
                    </p:spPr>
                  </p:pic>
                </p:oleObj>
              </mc:Fallback>
            </mc:AlternateContent>
          </a:graphicData>
        </a:graphic>
      </p:graphicFrame>
      <p:sp>
        <p:nvSpPr>
          <p:cNvPr id="7" name="Title 1"/>
          <p:cNvSpPr>
            <a:spLocks noGrp="1"/>
          </p:cNvSpPr>
          <p:nvPr>
            <p:ph type="ctrTitle" hasCustomPrompt="1"/>
          </p:nvPr>
        </p:nvSpPr>
        <p:spPr>
          <a:xfrm>
            <a:off x="685800" y="1133956"/>
            <a:ext cx="7772400" cy="2615048"/>
          </a:xfrm>
          <a:prstGeom prst="rect">
            <a:avLst/>
          </a:prstGeom>
        </p:spPr>
        <p:txBody>
          <a:bodyPr lIns="91318" tIns="45660" rIns="91318" bIns="45660" anchor="ctr"/>
          <a:lstStyle>
            <a:lvl1pPr>
              <a:defRPr sz="4000">
                <a:solidFill>
                  <a:srgbClr val="FFFFFF"/>
                </a:solidFill>
                <a:latin typeface="EtihadAltis-Light"/>
                <a:cs typeface="EtihadAltis-Light"/>
              </a:defRPr>
            </a:lvl1pPr>
          </a:lstStyle>
          <a:p>
            <a:r>
              <a:rPr lang="en-GB" dirty="0" smtClean="0"/>
              <a:t>Click to edit master</a:t>
            </a:r>
            <a:endParaRPr lang="en-US" dirty="0"/>
          </a:p>
        </p:txBody>
      </p:sp>
    </p:spTree>
    <p:extLst>
      <p:ext uri="{BB962C8B-B14F-4D97-AF65-F5344CB8AC3E}">
        <p14:creationId xmlns:p14="http://schemas.microsoft.com/office/powerpoint/2010/main" val="1367635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4523825"/>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6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216949700"/>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6450192"/>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7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056007523"/>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8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4567201"/>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9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999475956"/>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0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1154285"/>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1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31895873"/>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2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7087441"/>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3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126152910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oleObject" Target="../embeddings/oleObject1.bin"/><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vmlDrawing" Target="../drawings/vmlDrawing1.v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1.xml"/><Relationship Id="rId13" Type="http://schemas.openxmlformats.org/officeDocument/2006/relationships/slideLayout" Target="../slideLayouts/slideLayout196.xml"/><Relationship Id="rId18" Type="http://schemas.openxmlformats.org/officeDocument/2006/relationships/slideLayout" Target="../slideLayouts/slideLayout201.xml"/><Relationship Id="rId26" Type="http://schemas.openxmlformats.org/officeDocument/2006/relationships/image" Target="../media/image14.png"/><Relationship Id="rId3" Type="http://schemas.openxmlformats.org/officeDocument/2006/relationships/slideLayout" Target="../slideLayouts/slideLayout186.xml"/><Relationship Id="rId21" Type="http://schemas.openxmlformats.org/officeDocument/2006/relationships/vmlDrawing" Target="../drawings/vmlDrawing28.vml"/><Relationship Id="rId7" Type="http://schemas.openxmlformats.org/officeDocument/2006/relationships/slideLayout" Target="../slideLayouts/slideLayout190.xml"/><Relationship Id="rId12" Type="http://schemas.openxmlformats.org/officeDocument/2006/relationships/slideLayout" Target="../slideLayouts/slideLayout195.xml"/><Relationship Id="rId17" Type="http://schemas.openxmlformats.org/officeDocument/2006/relationships/slideLayout" Target="../slideLayouts/slideLayout200.xml"/><Relationship Id="rId25" Type="http://schemas.openxmlformats.org/officeDocument/2006/relationships/image" Target="../media/image12.emf"/><Relationship Id="rId2" Type="http://schemas.openxmlformats.org/officeDocument/2006/relationships/slideLayout" Target="../slideLayouts/slideLayout185.xml"/><Relationship Id="rId16" Type="http://schemas.openxmlformats.org/officeDocument/2006/relationships/slideLayout" Target="../slideLayouts/slideLayout199.xml"/><Relationship Id="rId20" Type="http://schemas.openxmlformats.org/officeDocument/2006/relationships/theme" Target="../theme/theme10.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11" Type="http://schemas.openxmlformats.org/officeDocument/2006/relationships/slideLayout" Target="../slideLayouts/slideLayout194.xml"/><Relationship Id="rId24" Type="http://schemas.openxmlformats.org/officeDocument/2006/relationships/oleObject" Target="../embeddings/oleObject28.bin"/><Relationship Id="rId5" Type="http://schemas.openxmlformats.org/officeDocument/2006/relationships/slideLayout" Target="../slideLayouts/slideLayout188.xml"/><Relationship Id="rId15" Type="http://schemas.openxmlformats.org/officeDocument/2006/relationships/slideLayout" Target="../slideLayouts/slideLayout198.xml"/><Relationship Id="rId23" Type="http://schemas.openxmlformats.org/officeDocument/2006/relationships/image" Target="../media/image13.jpeg"/><Relationship Id="rId10" Type="http://schemas.openxmlformats.org/officeDocument/2006/relationships/slideLayout" Target="../slideLayouts/slideLayout193.xml"/><Relationship Id="rId19" Type="http://schemas.openxmlformats.org/officeDocument/2006/relationships/slideLayout" Target="../slideLayouts/slideLayout202.xml"/><Relationship Id="rId4" Type="http://schemas.openxmlformats.org/officeDocument/2006/relationships/slideLayout" Target="../slideLayouts/slideLayout187.xml"/><Relationship Id="rId9" Type="http://schemas.openxmlformats.org/officeDocument/2006/relationships/slideLayout" Target="../slideLayouts/slideLayout192.xml"/><Relationship Id="rId14" Type="http://schemas.openxmlformats.org/officeDocument/2006/relationships/slideLayout" Target="../slideLayouts/slideLayout197.xml"/><Relationship Id="rId22" Type="http://schemas.openxmlformats.org/officeDocument/2006/relationships/tags" Target="../tags/tag2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10.xml"/><Relationship Id="rId13" Type="http://schemas.openxmlformats.org/officeDocument/2006/relationships/image" Target="../media/image1.emf"/><Relationship Id="rId3" Type="http://schemas.openxmlformats.org/officeDocument/2006/relationships/slideLayout" Target="../slideLayouts/slideLayout205.xml"/><Relationship Id="rId7" Type="http://schemas.openxmlformats.org/officeDocument/2006/relationships/slideLayout" Target="../slideLayouts/slideLayout209.xml"/><Relationship Id="rId12" Type="http://schemas.openxmlformats.org/officeDocument/2006/relationships/oleObject" Target="../embeddings/oleObject31.bin"/><Relationship Id="rId2" Type="http://schemas.openxmlformats.org/officeDocument/2006/relationships/slideLayout" Target="../slideLayouts/slideLayout204.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tags" Target="../tags/tag32.xml"/><Relationship Id="rId5" Type="http://schemas.openxmlformats.org/officeDocument/2006/relationships/slideLayout" Target="../slideLayouts/slideLayout207.xml"/><Relationship Id="rId10" Type="http://schemas.openxmlformats.org/officeDocument/2006/relationships/vmlDrawing" Target="../drawings/vmlDrawing31.vml"/><Relationship Id="rId4" Type="http://schemas.openxmlformats.org/officeDocument/2006/relationships/slideLayout" Target="../slideLayouts/slideLayout206.xml"/><Relationship Id="rId9"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image" Target="../media/image12.emf"/><Relationship Id="rId3" Type="http://schemas.openxmlformats.org/officeDocument/2006/relationships/slideLayout" Target="../slideLayouts/slideLayout33.xml"/><Relationship Id="rId21" Type="http://schemas.openxmlformats.org/officeDocument/2006/relationships/theme" Target="../theme/theme2.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oleObject" Target="../embeddings/oleObject3.bin"/><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image" Target="../media/image13.jpeg"/><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tags" Target="../tags/tag4.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vmlDrawing" Target="../drawings/vmlDrawing3.vml"/><Relationship Id="rId27" Type="http://schemas.openxmlformats.org/officeDocument/2006/relationships/image" Target="../media/image1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image" Target="../media/image14.png"/><Relationship Id="rId3" Type="http://schemas.openxmlformats.org/officeDocument/2006/relationships/slideLayout" Target="../slideLayouts/slideLayout53.xml"/><Relationship Id="rId21" Type="http://schemas.openxmlformats.org/officeDocument/2006/relationships/vmlDrawing" Target="../drawings/vmlDrawing7.v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image" Target="../media/image12.emf"/><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theme" Target="../theme/theme3.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oleObject" Target="../embeddings/oleObject7.bin"/><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image" Target="../media/image13.jpeg"/><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tags" Target="../tags/tag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image" Target="../media/image14.png"/><Relationship Id="rId3" Type="http://schemas.openxmlformats.org/officeDocument/2006/relationships/slideLayout" Target="../slideLayouts/slideLayout72.xml"/><Relationship Id="rId21" Type="http://schemas.openxmlformats.org/officeDocument/2006/relationships/vmlDrawing" Target="../drawings/vmlDrawing10.v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image" Target="../media/image12.emf"/><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theme" Target="../theme/theme4.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oleObject" Target="../embeddings/oleObject10.bin"/><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image" Target="../media/image13.jpeg"/><Relationship Id="rId10" Type="http://schemas.openxmlformats.org/officeDocument/2006/relationships/slideLayout" Target="../slideLayouts/slideLayout79.xml"/><Relationship Id="rId19" Type="http://schemas.openxmlformats.org/officeDocument/2006/relationships/slideLayout" Target="../slideLayouts/slideLayout8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tags" Target="../tags/tag1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image" Target="../media/image14.png"/><Relationship Id="rId3" Type="http://schemas.openxmlformats.org/officeDocument/2006/relationships/slideLayout" Target="../slideLayouts/slideLayout91.xml"/><Relationship Id="rId21" Type="http://schemas.openxmlformats.org/officeDocument/2006/relationships/vmlDrawing" Target="../drawings/vmlDrawing13.v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image" Target="../media/image12.emf"/><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theme" Target="../theme/theme5.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oleObject" Target="../embeddings/oleObject13.bin"/><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image" Target="../media/image13.jpeg"/><Relationship Id="rId10" Type="http://schemas.openxmlformats.org/officeDocument/2006/relationships/slideLayout" Target="../slideLayouts/slideLayout98.xml"/><Relationship Id="rId19" Type="http://schemas.openxmlformats.org/officeDocument/2006/relationships/slideLayout" Target="../slideLayouts/slideLayout107.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tags" Target="../tags/tag1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26" Type="http://schemas.openxmlformats.org/officeDocument/2006/relationships/image" Target="../media/image14.png"/><Relationship Id="rId3" Type="http://schemas.openxmlformats.org/officeDocument/2006/relationships/slideLayout" Target="../slideLayouts/slideLayout110.xml"/><Relationship Id="rId21" Type="http://schemas.openxmlformats.org/officeDocument/2006/relationships/vmlDrawing" Target="../drawings/vmlDrawing16.v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image" Target="../media/image12.emf"/><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theme" Target="../theme/theme6.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24" Type="http://schemas.openxmlformats.org/officeDocument/2006/relationships/oleObject" Target="../embeddings/oleObject16.bin"/><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image" Target="../media/image13.jpeg"/><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tags" Target="../tags/tag1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image" Target="../media/image14.png"/><Relationship Id="rId3" Type="http://schemas.openxmlformats.org/officeDocument/2006/relationships/slideLayout" Target="../slideLayouts/slideLayout129.xml"/><Relationship Id="rId21" Type="http://schemas.openxmlformats.org/officeDocument/2006/relationships/vmlDrawing" Target="../drawings/vmlDrawing19.v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image" Target="../media/image12.emf"/><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theme" Target="../theme/theme7.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oleObject" Target="../embeddings/oleObject19.bin"/><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image" Target="../media/image13.jpeg"/><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tags" Target="../tags/tag2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26" Type="http://schemas.openxmlformats.org/officeDocument/2006/relationships/image" Target="../media/image14.png"/><Relationship Id="rId3" Type="http://schemas.openxmlformats.org/officeDocument/2006/relationships/slideLayout" Target="../slideLayouts/slideLayout148.xml"/><Relationship Id="rId21" Type="http://schemas.openxmlformats.org/officeDocument/2006/relationships/vmlDrawing" Target="../drawings/vmlDrawing22.v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5" Type="http://schemas.openxmlformats.org/officeDocument/2006/relationships/image" Target="../media/image12.emf"/><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theme" Target="../theme/theme8.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24" Type="http://schemas.openxmlformats.org/officeDocument/2006/relationships/oleObject" Target="../embeddings/oleObject22.bin"/><Relationship Id="rId5" Type="http://schemas.openxmlformats.org/officeDocument/2006/relationships/slideLayout" Target="../slideLayouts/slideLayout150.xml"/><Relationship Id="rId15" Type="http://schemas.openxmlformats.org/officeDocument/2006/relationships/slideLayout" Target="../slideLayouts/slideLayout160.xml"/><Relationship Id="rId23" Type="http://schemas.openxmlformats.org/officeDocument/2006/relationships/image" Target="../media/image13.jpeg"/><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 Id="rId22" Type="http://schemas.openxmlformats.org/officeDocument/2006/relationships/tags" Target="../tags/tag2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26" Type="http://schemas.openxmlformats.org/officeDocument/2006/relationships/image" Target="../media/image14.png"/><Relationship Id="rId3" Type="http://schemas.openxmlformats.org/officeDocument/2006/relationships/slideLayout" Target="../slideLayouts/slideLayout167.xml"/><Relationship Id="rId21" Type="http://schemas.openxmlformats.org/officeDocument/2006/relationships/vmlDrawing" Target="../drawings/vmlDrawing25.v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5" Type="http://schemas.openxmlformats.org/officeDocument/2006/relationships/image" Target="../media/image12.emf"/><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0" Type="http://schemas.openxmlformats.org/officeDocument/2006/relationships/theme" Target="../theme/theme9.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24" Type="http://schemas.openxmlformats.org/officeDocument/2006/relationships/oleObject" Target="../embeddings/oleObject25.bin"/><Relationship Id="rId5" Type="http://schemas.openxmlformats.org/officeDocument/2006/relationships/slideLayout" Target="../slideLayouts/slideLayout169.xml"/><Relationship Id="rId15" Type="http://schemas.openxmlformats.org/officeDocument/2006/relationships/slideLayout" Target="../slideLayouts/slideLayout179.xml"/><Relationship Id="rId23" Type="http://schemas.openxmlformats.org/officeDocument/2006/relationships/image" Target="../media/image13.jpeg"/><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 Id="rId22" Type="http://schemas.openxmlformats.org/officeDocument/2006/relationships/tags" Target="../tags/tag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33"/>
            </p:custDataLst>
            <p:extLst/>
          </p:nvPr>
        </p:nvGraphicFramePr>
        <p:xfrm>
          <a:off x="1595" y="1589"/>
          <a:ext cx="1587" cy="1587"/>
        </p:xfrm>
        <a:graphic>
          <a:graphicData uri="http://schemas.openxmlformats.org/presentationml/2006/ole">
            <mc:AlternateContent xmlns:mc="http://schemas.openxmlformats.org/markup-compatibility/2006">
              <mc:Choice xmlns:v="urn:schemas-microsoft-com:vml" Requires="v">
                <p:oleObj spid="_x0000_s561915" name="think-cell Slide" r:id="rId34" imgW="270" imgH="270" progId="TCLayout.ActiveDocument.1">
                  <p:embed/>
                </p:oleObj>
              </mc:Choice>
              <mc:Fallback>
                <p:oleObj name="think-cell Slide" r:id="rId34" imgW="270" imgH="270" progId="TCLayout.ActiveDocument.1">
                  <p:embed/>
                  <p:pic>
                    <p:nvPicPr>
                      <p:cNvPr id="0" name=""/>
                      <p:cNvPicPr/>
                      <p:nvPr/>
                    </p:nvPicPr>
                    <p:blipFill>
                      <a:blip r:embed="rId35"/>
                      <a:stretch>
                        <a:fillRect/>
                      </a:stretch>
                    </p:blipFill>
                    <p:spPr>
                      <a:xfrm>
                        <a:off x="1595" y="1589"/>
                        <a:ext cx="1587" cy="1587"/>
                      </a:xfrm>
                      <a:prstGeom prst="rect">
                        <a:avLst/>
                      </a:prstGeom>
                    </p:spPr>
                  </p:pic>
                </p:oleObj>
              </mc:Fallback>
            </mc:AlternateContent>
          </a:graphicData>
        </a:graphic>
      </p:graphicFrame>
      <p:pic>
        <p:nvPicPr>
          <p:cNvPr id="3" name="Picture 2"/>
          <p:cNvPicPr>
            <a:picLocks noChangeAspect="1"/>
          </p:cNvPicPr>
          <p:nvPr userDrawn="1"/>
        </p:nvPicPr>
        <p:blipFill>
          <a:blip r:embed="rId36"/>
          <a:stretch>
            <a:fillRect/>
          </a:stretch>
        </p:blipFill>
        <p:spPr>
          <a:xfrm>
            <a:off x="8092483" y="4824210"/>
            <a:ext cx="993734" cy="274344"/>
          </a:xfrm>
          <a:prstGeom prst="rect">
            <a:avLst/>
          </a:prstGeom>
        </p:spPr>
      </p:pic>
      <p:sp>
        <p:nvSpPr>
          <p:cNvPr id="5" name="Rectangle 4"/>
          <p:cNvSpPr/>
          <p:nvPr userDrawn="1"/>
        </p:nvSpPr>
        <p:spPr>
          <a:xfrm>
            <a:off x="8743901" y="4824210"/>
            <a:ext cx="300083" cy="215444"/>
          </a:xfrm>
          <a:prstGeom prst="rect">
            <a:avLst/>
          </a:prstGeom>
        </p:spPr>
        <p:txBody>
          <a:bodyPr wrap="square">
            <a:spAutoFit/>
          </a:bodyPr>
          <a:lstStyle/>
          <a:p>
            <a:pPr marL="0" marR="0" lvl="0" indent="0" algn="r" defTabSz="45652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1C0010"/>
                </a:solidFill>
                <a:effectLst/>
                <a:uLnTx/>
                <a:uFillTx/>
                <a:latin typeface="EtihadAltis-Book"/>
                <a:ea typeface="+mn-ea"/>
                <a:cs typeface="EtihadAltis-Book"/>
              </a:rPr>
              <a:t>(2)</a:t>
            </a:r>
            <a:endParaRPr kumimoji="0" lang="en-US" sz="800" b="0" i="0" u="none" strike="noStrike" kern="1200" cap="none" spc="0" normalizeH="0" baseline="0" noProof="0" dirty="0">
              <a:ln>
                <a:noFill/>
              </a:ln>
              <a:solidFill>
                <a:srgbClr val="1C0010"/>
              </a:solidFill>
              <a:effectLst/>
              <a:uLnTx/>
              <a:uFillTx/>
              <a:latin typeface="EtihadAltis-Book"/>
              <a:ea typeface="+mn-ea"/>
              <a:cs typeface="EtihadAltis-Book"/>
            </a:endParaRPr>
          </a:p>
        </p:txBody>
      </p:sp>
    </p:spTree>
    <p:extLst>
      <p:ext uri="{BB962C8B-B14F-4D97-AF65-F5344CB8AC3E}">
        <p14:creationId xmlns:p14="http://schemas.microsoft.com/office/powerpoint/2010/main" val="2572345766"/>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ctr" defTabSz="456524" rtl="0" eaLnBrk="1" latinLnBrk="0" hangingPunct="1">
        <a:spcBef>
          <a:spcPct val="0"/>
        </a:spcBef>
        <a:buNone/>
        <a:defRPr sz="4400" kern="1200">
          <a:solidFill>
            <a:schemeClr val="tx1"/>
          </a:solidFill>
          <a:latin typeface="+mj-lt"/>
          <a:ea typeface="+mj-ea"/>
          <a:cs typeface="+mj-cs"/>
        </a:defRPr>
      </a:lvl1pPr>
    </p:titleStyle>
    <p:bodyStyle>
      <a:lvl1pPr marL="342392" indent="-342392" algn="l" defTabSz="456524" rtl="0" eaLnBrk="1" latinLnBrk="0" hangingPunct="1">
        <a:spcBef>
          <a:spcPct val="20000"/>
        </a:spcBef>
        <a:buFont typeface="Arial"/>
        <a:buChar char="•"/>
        <a:defRPr sz="3200" kern="1200">
          <a:solidFill>
            <a:schemeClr val="tx1"/>
          </a:solidFill>
          <a:latin typeface="+mn-lt"/>
          <a:ea typeface="+mn-ea"/>
          <a:cs typeface="+mn-cs"/>
        </a:defRPr>
      </a:lvl1pPr>
      <a:lvl2pPr marL="741896" indent="-285342" algn="l" defTabSz="456524" rtl="0" eaLnBrk="1" latinLnBrk="0" hangingPunct="1">
        <a:spcBef>
          <a:spcPct val="20000"/>
        </a:spcBef>
        <a:buFont typeface="Arial"/>
        <a:buChar char="–"/>
        <a:defRPr sz="2800" kern="1200">
          <a:solidFill>
            <a:schemeClr val="tx1"/>
          </a:solidFill>
          <a:latin typeface="+mn-lt"/>
          <a:ea typeface="+mn-ea"/>
          <a:cs typeface="+mn-cs"/>
        </a:defRPr>
      </a:lvl2pPr>
      <a:lvl3pPr marL="1141355" indent="-228260" algn="l" defTabSz="456524" rtl="0" eaLnBrk="1" latinLnBrk="0" hangingPunct="1">
        <a:spcBef>
          <a:spcPct val="20000"/>
        </a:spcBef>
        <a:buFont typeface="Arial"/>
        <a:buChar char="•"/>
        <a:defRPr sz="2400" kern="1200">
          <a:solidFill>
            <a:schemeClr val="tx1"/>
          </a:solidFill>
          <a:latin typeface="+mn-lt"/>
          <a:ea typeface="+mn-ea"/>
          <a:cs typeface="+mn-cs"/>
        </a:defRPr>
      </a:lvl3pPr>
      <a:lvl4pPr marL="1597890" indent="-228260" algn="l" defTabSz="456524" rtl="0" eaLnBrk="1" latinLnBrk="0" hangingPunct="1">
        <a:spcBef>
          <a:spcPct val="20000"/>
        </a:spcBef>
        <a:buFont typeface="Arial"/>
        <a:buChar char="–"/>
        <a:defRPr sz="2000" kern="1200">
          <a:solidFill>
            <a:schemeClr val="tx1"/>
          </a:solidFill>
          <a:latin typeface="+mn-lt"/>
          <a:ea typeface="+mn-ea"/>
          <a:cs typeface="+mn-cs"/>
        </a:defRPr>
      </a:lvl4pPr>
      <a:lvl5pPr marL="2054444" indent="-228260" algn="l" defTabSz="456524" rtl="0" eaLnBrk="1" latinLnBrk="0" hangingPunct="1">
        <a:spcBef>
          <a:spcPct val="20000"/>
        </a:spcBef>
        <a:buFont typeface="Arial"/>
        <a:buChar char="»"/>
        <a:defRPr sz="2000" kern="1200">
          <a:solidFill>
            <a:schemeClr val="tx1"/>
          </a:solidFill>
          <a:latin typeface="+mn-lt"/>
          <a:ea typeface="+mn-ea"/>
          <a:cs typeface="+mn-cs"/>
        </a:defRPr>
      </a:lvl5pPr>
      <a:lvl6pPr marL="2510966" indent="-228260" algn="l" defTabSz="456524" rtl="0" eaLnBrk="1" latinLnBrk="0" hangingPunct="1">
        <a:spcBef>
          <a:spcPct val="20000"/>
        </a:spcBef>
        <a:buFont typeface="Arial"/>
        <a:buChar char="•"/>
        <a:defRPr sz="2000" kern="1200">
          <a:solidFill>
            <a:schemeClr val="tx1"/>
          </a:solidFill>
          <a:latin typeface="+mn-lt"/>
          <a:ea typeface="+mn-ea"/>
          <a:cs typeface="+mn-cs"/>
        </a:defRPr>
      </a:lvl6pPr>
      <a:lvl7pPr marL="2967523" indent="-228260" algn="l" defTabSz="456524" rtl="0" eaLnBrk="1" latinLnBrk="0" hangingPunct="1">
        <a:spcBef>
          <a:spcPct val="20000"/>
        </a:spcBef>
        <a:buFont typeface="Arial"/>
        <a:buChar char="•"/>
        <a:defRPr sz="2000" kern="1200">
          <a:solidFill>
            <a:schemeClr val="tx1"/>
          </a:solidFill>
          <a:latin typeface="+mn-lt"/>
          <a:ea typeface="+mn-ea"/>
          <a:cs typeface="+mn-cs"/>
        </a:defRPr>
      </a:lvl7pPr>
      <a:lvl8pPr marL="3424058" indent="-228260" algn="l" defTabSz="456524" rtl="0" eaLnBrk="1" latinLnBrk="0" hangingPunct="1">
        <a:spcBef>
          <a:spcPct val="20000"/>
        </a:spcBef>
        <a:buFont typeface="Arial"/>
        <a:buChar char="•"/>
        <a:defRPr sz="2000" kern="1200">
          <a:solidFill>
            <a:schemeClr val="tx1"/>
          </a:solidFill>
          <a:latin typeface="+mn-lt"/>
          <a:ea typeface="+mn-ea"/>
          <a:cs typeface="+mn-cs"/>
        </a:defRPr>
      </a:lvl8pPr>
      <a:lvl9pPr marL="3880596" indent="-228260" algn="l" defTabSz="45652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524" rtl="0" eaLnBrk="1" latinLnBrk="0" hangingPunct="1">
        <a:defRPr sz="1800" kern="1200">
          <a:solidFill>
            <a:schemeClr val="tx1"/>
          </a:solidFill>
          <a:latin typeface="+mn-lt"/>
          <a:ea typeface="+mn-ea"/>
          <a:cs typeface="+mn-cs"/>
        </a:defRPr>
      </a:lvl1pPr>
      <a:lvl2pPr marL="456524" algn="l" defTabSz="456524" rtl="0" eaLnBrk="1" latinLnBrk="0" hangingPunct="1">
        <a:defRPr sz="1800" kern="1200">
          <a:solidFill>
            <a:schemeClr val="tx1"/>
          </a:solidFill>
          <a:latin typeface="+mn-lt"/>
          <a:ea typeface="+mn-ea"/>
          <a:cs typeface="+mn-cs"/>
        </a:defRPr>
      </a:lvl2pPr>
      <a:lvl3pPr marL="913092" algn="l" defTabSz="456524" rtl="0" eaLnBrk="1" latinLnBrk="0" hangingPunct="1">
        <a:defRPr sz="1800" kern="1200">
          <a:solidFill>
            <a:schemeClr val="tx1"/>
          </a:solidFill>
          <a:latin typeface="+mn-lt"/>
          <a:ea typeface="+mn-ea"/>
          <a:cs typeface="+mn-cs"/>
        </a:defRPr>
      </a:lvl3pPr>
      <a:lvl4pPr marL="1369630" algn="l" defTabSz="456524" rtl="0" eaLnBrk="1" latinLnBrk="0" hangingPunct="1">
        <a:defRPr sz="1800" kern="1200">
          <a:solidFill>
            <a:schemeClr val="tx1"/>
          </a:solidFill>
          <a:latin typeface="+mn-lt"/>
          <a:ea typeface="+mn-ea"/>
          <a:cs typeface="+mn-cs"/>
        </a:defRPr>
      </a:lvl4pPr>
      <a:lvl5pPr marL="1826183" algn="l" defTabSz="456524" rtl="0" eaLnBrk="1" latinLnBrk="0" hangingPunct="1">
        <a:defRPr sz="1800" kern="1200">
          <a:solidFill>
            <a:schemeClr val="tx1"/>
          </a:solidFill>
          <a:latin typeface="+mn-lt"/>
          <a:ea typeface="+mn-ea"/>
          <a:cs typeface="+mn-cs"/>
        </a:defRPr>
      </a:lvl5pPr>
      <a:lvl6pPr marL="2282706" algn="l" defTabSz="456524" rtl="0" eaLnBrk="1" latinLnBrk="0" hangingPunct="1">
        <a:defRPr sz="1800" kern="1200">
          <a:solidFill>
            <a:schemeClr val="tx1"/>
          </a:solidFill>
          <a:latin typeface="+mn-lt"/>
          <a:ea typeface="+mn-ea"/>
          <a:cs typeface="+mn-cs"/>
        </a:defRPr>
      </a:lvl6pPr>
      <a:lvl7pPr marL="2739230" algn="l" defTabSz="456524" rtl="0" eaLnBrk="1" latinLnBrk="0" hangingPunct="1">
        <a:defRPr sz="1800" kern="1200">
          <a:solidFill>
            <a:schemeClr val="tx1"/>
          </a:solidFill>
          <a:latin typeface="+mn-lt"/>
          <a:ea typeface="+mn-ea"/>
          <a:cs typeface="+mn-cs"/>
        </a:defRPr>
      </a:lvl7pPr>
      <a:lvl8pPr marL="3195782" algn="l" defTabSz="456524" rtl="0" eaLnBrk="1" latinLnBrk="0" hangingPunct="1">
        <a:defRPr sz="1800" kern="1200">
          <a:solidFill>
            <a:schemeClr val="tx1"/>
          </a:solidFill>
          <a:latin typeface="+mn-lt"/>
          <a:ea typeface="+mn-ea"/>
          <a:cs typeface="+mn-cs"/>
        </a:defRPr>
      </a:lvl8pPr>
      <a:lvl9pPr marL="3652325" algn="l" defTabSz="456524"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23"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15525" name="think-cell Slide" r:id="rId24" imgW="270" imgH="270" progId="TCLayout.ActiveDocument.1">
                  <p:embed/>
                </p:oleObj>
              </mc:Choice>
              <mc:Fallback>
                <p:oleObj name="think-cell Slide" r:id="rId24" imgW="270" imgH="270" progId="TCLayout.ActiveDocument.1">
                  <p:embed/>
                  <p:pic>
                    <p:nvPicPr>
                      <p:cNvPr id="0" name=""/>
                      <p:cNvPicPr/>
                      <p:nvPr/>
                    </p:nvPicPr>
                    <p:blipFill>
                      <a:blip r:embed="rId25"/>
                      <a:stretch>
                        <a:fillRect/>
                      </a:stretch>
                    </p:blipFill>
                    <p:spPr>
                      <a:xfrm>
                        <a:off x="1588" y="1588"/>
                        <a:ext cx="1587" cy="1587"/>
                      </a:xfrm>
                      <a:prstGeom prst="rect">
                        <a:avLst/>
                      </a:prstGeom>
                    </p:spPr>
                  </p:pic>
                </p:oleObj>
              </mc:Fallback>
            </mc:AlternateContent>
          </a:graphicData>
        </a:graphic>
      </p:graphicFrame>
      <p:sp>
        <p:nvSpPr>
          <p:cNvPr id="3" name="Text Placeholder 2"/>
          <p:cNvSpPr>
            <a:spLocks noGrp="1"/>
          </p:cNvSpPr>
          <p:nvPr>
            <p:ph type="body" idx="1"/>
          </p:nvPr>
        </p:nvSpPr>
        <p:spPr>
          <a:xfrm>
            <a:off x="237600" y="1092202"/>
            <a:ext cx="8449200"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pic>
        <p:nvPicPr>
          <p:cNvPr id="6" name="Picture 5"/>
          <p:cNvPicPr>
            <a:picLocks noChangeAspect="1"/>
          </p:cNvPicPr>
          <p:nvPr userDrawn="1"/>
        </p:nvPicPr>
        <p:blipFill rotWithShape="1">
          <a:blip r:embed="rId26" cstate="screen">
            <a:extLst>
              <a:ext uri="{28A0092B-C50C-407E-A947-70E740481C1C}">
                <a14:useLocalDpi xmlns:a14="http://schemas.microsoft.com/office/drawing/2010/main"/>
              </a:ext>
            </a:extLst>
          </a:blip>
          <a:srcRect b="84023"/>
          <a:stretch/>
        </p:blipFill>
        <p:spPr>
          <a:xfrm>
            <a:off x="8122" y="1"/>
            <a:ext cx="9135879" cy="821786"/>
          </a:xfrm>
          <a:prstGeom prst="rect">
            <a:avLst/>
          </a:prstGeom>
        </p:spPr>
      </p:pic>
    </p:spTree>
    <p:extLst>
      <p:ext uri="{BB962C8B-B14F-4D97-AF65-F5344CB8AC3E}">
        <p14:creationId xmlns:p14="http://schemas.microsoft.com/office/powerpoint/2010/main" val="488148682"/>
      </p:ext>
    </p:extLst>
  </p:cSld>
  <p:clrMap bg1="lt1" tx1="dk1" bg2="lt2" tx2="dk2" accent1="accent1" accent2="accent2" accent3="accent3" accent4="accent4" accent5="accent5" accent6="accent6" hlink="hlink" folHlink="folHlink"/>
  <p:sldLayoutIdLst>
    <p:sldLayoutId id="2147484218" r:id="rId1"/>
    <p:sldLayoutId id="2147484219" r:id="rId2"/>
    <p:sldLayoutId id="2147484220" r:id="rId3"/>
    <p:sldLayoutId id="2147484221" r:id="rId4"/>
    <p:sldLayoutId id="2147484222" r:id="rId5"/>
    <p:sldLayoutId id="2147484223" r:id="rId6"/>
    <p:sldLayoutId id="2147484224" r:id="rId7"/>
    <p:sldLayoutId id="2147484225" r:id="rId8"/>
    <p:sldLayoutId id="2147484226" r:id="rId9"/>
    <p:sldLayoutId id="2147484227" r:id="rId10"/>
    <p:sldLayoutId id="2147484228" r:id="rId11"/>
    <p:sldLayoutId id="2147484229" r:id="rId12"/>
    <p:sldLayoutId id="2147484230" r:id="rId13"/>
    <p:sldLayoutId id="2147484231" r:id="rId14"/>
    <p:sldLayoutId id="2147484232" r:id="rId15"/>
    <p:sldLayoutId id="2147484233" r:id="rId16"/>
    <p:sldLayoutId id="2147484234" r:id="rId17"/>
    <p:sldLayoutId id="2147484235" r:id="rId18"/>
    <p:sldLayoutId id="2147484236" r:id="rId19"/>
  </p:sldLayoutIdLst>
  <p:timing>
    <p:tnLst>
      <p:par>
        <p:cTn id="1" dur="indefinite" restart="never" nodeType="tmRoot"/>
      </p:par>
    </p:tnLst>
  </p:timing>
  <p:txStyles>
    <p:titleStyle>
      <a:lvl1pPr algn="l" defTabSz="457189" rtl="0" eaLnBrk="1" latinLnBrk="0" hangingPunct="1">
        <a:spcBef>
          <a:spcPct val="0"/>
        </a:spcBef>
        <a:buNone/>
        <a:defRPr sz="2200" b="0" i="0" kern="1200">
          <a:solidFill>
            <a:srgbClr val="FFFFFE"/>
          </a:solidFill>
          <a:latin typeface="EtihadAltis-Book"/>
          <a:ea typeface="+mj-ea"/>
          <a:cs typeface="EtihadAltis-Book"/>
        </a:defRPr>
      </a:lvl1pPr>
    </p:titleStyle>
    <p:bodyStyle>
      <a:lvl1pPr marL="342892" indent="-342892" algn="l" defTabSz="457189" rtl="0" eaLnBrk="1" latinLnBrk="0" hangingPunct="1">
        <a:spcBef>
          <a:spcPct val="20000"/>
        </a:spcBef>
        <a:buFont typeface="Arial"/>
        <a:buChar char="•"/>
        <a:defRPr sz="2400" b="0" i="0" kern="1200">
          <a:solidFill>
            <a:srgbClr val="FFFFFE"/>
          </a:solidFill>
          <a:latin typeface="EtihadAltis-Text"/>
          <a:ea typeface="+mn-ea"/>
          <a:cs typeface="EtihadAltis-Text"/>
        </a:defRPr>
      </a:lvl1pPr>
      <a:lvl2pPr marL="742931" indent="-285743" algn="l" defTabSz="457189" rtl="0" eaLnBrk="1" latinLnBrk="0" hangingPunct="1">
        <a:spcBef>
          <a:spcPct val="20000"/>
        </a:spcBef>
        <a:buFont typeface="Arial"/>
        <a:buChar char="–"/>
        <a:defRPr sz="1800" b="0" i="0" kern="1200">
          <a:solidFill>
            <a:srgbClr val="FFFFFE"/>
          </a:solidFill>
          <a:latin typeface="EtihadAltis-Text"/>
          <a:ea typeface="+mn-ea"/>
          <a:cs typeface="EtihadAltis-Text"/>
        </a:defRPr>
      </a:lvl2pPr>
      <a:lvl3pPr marL="1142972" indent="-228594" algn="l" defTabSz="457189" rtl="0" eaLnBrk="1" latinLnBrk="0" hangingPunct="1">
        <a:spcBef>
          <a:spcPct val="20000"/>
        </a:spcBef>
        <a:buFont typeface="Arial"/>
        <a:buChar char="•"/>
        <a:defRPr sz="1800" b="0" i="0" kern="1200">
          <a:solidFill>
            <a:srgbClr val="FFFFFE"/>
          </a:solidFill>
          <a:latin typeface="EtihadAltis-Text"/>
          <a:ea typeface="+mn-ea"/>
          <a:cs typeface="EtihadAltis-Text"/>
        </a:defRPr>
      </a:lvl3pPr>
      <a:lvl4pPr marL="1600160" indent="-228594" algn="l" defTabSz="457189" rtl="0" eaLnBrk="1" latinLnBrk="0" hangingPunct="1">
        <a:spcBef>
          <a:spcPct val="20000"/>
        </a:spcBef>
        <a:buFont typeface="Arial"/>
        <a:buChar char="–"/>
        <a:defRPr sz="1800" b="0" i="0" kern="1200">
          <a:solidFill>
            <a:srgbClr val="FFFFFE"/>
          </a:solidFill>
          <a:latin typeface="EtihadAltis-Text"/>
          <a:ea typeface="+mn-ea"/>
          <a:cs typeface="EtihadAltis-Text"/>
        </a:defRPr>
      </a:lvl4pPr>
      <a:lvl5pPr marL="2057348" indent="-228594" algn="l" defTabSz="457189" rtl="0" eaLnBrk="1" latinLnBrk="0" hangingPunct="1">
        <a:spcBef>
          <a:spcPct val="20000"/>
        </a:spcBef>
        <a:buFont typeface="Arial"/>
        <a:buChar char="»"/>
        <a:defRPr sz="1800" b="0" i="0" kern="1200">
          <a:solidFill>
            <a:srgbClr val="FFFFFE"/>
          </a:solidFill>
          <a:latin typeface="EtihadAltis-Text"/>
          <a:ea typeface="+mn-ea"/>
          <a:cs typeface="EtihadAltis-Text"/>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1"/>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877919" name="think-cell Slide" r:id="rId12" imgW="270" imgH="270" progId="TCLayout.ActiveDocument.1">
                  <p:embed/>
                </p:oleObj>
              </mc:Choice>
              <mc:Fallback>
                <p:oleObj name="think-cell Slide" r:id="rId12" imgW="270" imgH="270" progId="TCLayout.ActiveDocument.1">
                  <p:embed/>
                  <p:pic>
                    <p:nvPicPr>
                      <p:cNvPr id="0" name=""/>
                      <p:cNvPicPr/>
                      <p:nvPr/>
                    </p:nvPicPr>
                    <p:blipFill>
                      <a:blip r:embed="rId13"/>
                      <a:stretch>
                        <a:fillRect/>
                      </a:stretch>
                    </p:blipFill>
                    <p:spPr>
                      <a:xfrm>
                        <a:off x="1589" y="1589"/>
                        <a:ext cx="1587" cy="1587"/>
                      </a:xfrm>
                      <a:prstGeom prst="rect">
                        <a:avLst/>
                      </a:prstGeom>
                    </p:spPr>
                  </p:pic>
                </p:oleObj>
              </mc:Fallback>
            </mc:AlternateContent>
          </a:graphicData>
        </a:graphic>
      </p:graphicFrame>
    </p:spTree>
    <p:extLst>
      <p:ext uri="{BB962C8B-B14F-4D97-AF65-F5344CB8AC3E}">
        <p14:creationId xmlns:p14="http://schemas.microsoft.com/office/powerpoint/2010/main" val="392076295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Lst>
  <p:hf hdr="0" ftr="0" dt="0"/>
  <p:txStyles>
    <p:titleStyle>
      <a:lvl1pPr algn="l" defTabSz="456782" rtl="0" eaLnBrk="1" latinLnBrk="0" hangingPunct="1">
        <a:spcBef>
          <a:spcPct val="0"/>
        </a:spcBef>
        <a:buNone/>
        <a:defRPr sz="2400" kern="1200">
          <a:solidFill>
            <a:schemeClr val="bg1"/>
          </a:solidFill>
          <a:latin typeface="EtihadAltis-Text"/>
          <a:ea typeface="+mj-ea"/>
          <a:cs typeface="EtihadAltis-Text"/>
        </a:defRPr>
      </a:lvl1pPr>
    </p:titleStyle>
    <p:bodyStyle>
      <a:lvl1pPr marL="0" indent="0" algn="l" defTabSz="456782" rtl="0" eaLnBrk="1" latinLnBrk="0" hangingPunct="1">
        <a:spcBef>
          <a:spcPct val="20000"/>
        </a:spcBef>
        <a:buFont typeface="Arial"/>
        <a:buNone/>
        <a:defRPr sz="1800" kern="1200">
          <a:solidFill>
            <a:schemeClr val="accent2"/>
          </a:solidFill>
          <a:latin typeface="EtihadAltis-Text"/>
          <a:ea typeface="+mn-ea"/>
          <a:cs typeface="EtihadAltis-Text"/>
        </a:defRPr>
      </a:lvl1pPr>
      <a:lvl2pPr marL="361635" indent="-183992" algn="l" defTabSz="456782" rtl="0" eaLnBrk="1" latinLnBrk="0" hangingPunct="1">
        <a:spcBef>
          <a:spcPct val="20000"/>
        </a:spcBef>
        <a:buClr>
          <a:schemeClr val="bg1"/>
        </a:buClr>
        <a:buFont typeface="Wingdings" charset="2"/>
        <a:buChar char="§"/>
        <a:defRPr sz="1600" kern="1200">
          <a:solidFill>
            <a:schemeClr val="tx1"/>
          </a:solidFill>
          <a:latin typeface="EtihadAltis-Text"/>
          <a:ea typeface="+mn-ea"/>
          <a:cs typeface="EtihadAltis-Text"/>
        </a:defRPr>
      </a:lvl2pPr>
      <a:lvl3pPr marL="539278" indent="-177643" algn="l" defTabSz="456782" rtl="0" eaLnBrk="1" latinLnBrk="0" hangingPunct="1">
        <a:spcBef>
          <a:spcPct val="20000"/>
        </a:spcBef>
        <a:buClr>
          <a:schemeClr val="accent2"/>
        </a:buClr>
        <a:buFont typeface="Lucida Grande"/>
        <a:buChar char="-"/>
        <a:defRPr sz="1600" kern="1200">
          <a:solidFill>
            <a:schemeClr val="accent2"/>
          </a:solidFill>
          <a:latin typeface="EtihadAltis-Text"/>
          <a:ea typeface="+mn-ea"/>
          <a:cs typeface="EtihadAltis-Text"/>
        </a:defRPr>
      </a:lvl3pPr>
      <a:lvl4pPr marL="1598800" indent="-228390" algn="l" defTabSz="456782" rtl="0" eaLnBrk="1" latinLnBrk="0" hangingPunct="1">
        <a:spcBef>
          <a:spcPct val="20000"/>
        </a:spcBef>
        <a:buFont typeface="Arial"/>
        <a:buChar char="–"/>
        <a:defRPr sz="1600" kern="1200">
          <a:solidFill>
            <a:schemeClr val="tx1"/>
          </a:solidFill>
          <a:latin typeface="EtihadAltis-Text"/>
          <a:ea typeface="+mn-ea"/>
          <a:cs typeface="EtihadAltis-Text"/>
        </a:defRPr>
      </a:lvl4pPr>
      <a:lvl5pPr marL="2055614" indent="-228390" algn="l" defTabSz="456782" rtl="0" eaLnBrk="1" latinLnBrk="0" hangingPunct="1">
        <a:spcBef>
          <a:spcPct val="20000"/>
        </a:spcBef>
        <a:buFont typeface="Arial"/>
        <a:buChar char="»"/>
        <a:defRPr sz="1600" kern="1200">
          <a:solidFill>
            <a:schemeClr val="tx1"/>
          </a:solidFill>
          <a:latin typeface="EtihadAltis-Text"/>
          <a:ea typeface="+mn-ea"/>
          <a:cs typeface="EtihadAltis-Text"/>
        </a:defRPr>
      </a:lvl5pPr>
      <a:lvl6pPr marL="2512395" indent="-228390" algn="l" defTabSz="456782" rtl="0" eaLnBrk="1" latinLnBrk="0" hangingPunct="1">
        <a:spcBef>
          <a:spcPct val="20000"/>
        </a:spcBef>
        <a:buFont typeface="Arial"/>
        <a:buChar char="•"/>
        <a:defRPr sz="2000" kern="1200">
          <a:solidFill>
            <a:schemeClr val="tx1"/>
          </a:solidFill>
          <a:latin typeface="+mn-lt"/>
          <a:ea typeface="+mn-ea"/>
          <a:cs typeface="+mn-cs"/>
        </a:defRPr>
      </a:lvl6pPr>
      <a:lvl7pPr marL="2969210" indent="-228390" algn="l" defTabSz="456782" rtl="0" eaLnBrk="1" latinLnBrk="0" hangingPunct="1">
        <a:spcBef>
          <a:spcPct val="20000"/>
        </a:spcBef>
        <a:buFont typeface="Arial"/>
        <a:buChar char="•"/>
        <a:defRPr sz="2000" kern="1200">
          <a:solidFill>
            <a:schemeClr val="tx1"/>
          </a:solidFill>
          <a:latin typeface="+mn-lt"/>
          <a:ea typeface="+mn-ea"/>
          <a:cs typeface="+mn-cs"/>
        </a:defRPr>
      </a:lvl7pPr>
      <a:lvl8pPr marL="3426008" indent="-228390" algn="l" defTabSz="456782" rtl="0" eaLnBrk="1" latinLnBrk="0" hangingPunct="1">
        <a:spcBef>
          <a:spcPct val="20000"/>
        </a:spcBef>
        <a:buFont typeface="Arial"/>
        <a:buChar char="•"/>
        <a:defRPr sz="2000" kern="1200">
          <a:solidFill>
            <a:schemeClr val="tx1"/>
          </a:solidFill>
          <a:latin typeface="+mn-lt"/>
          <a:ea typeface="+mn-ea"/>
          <a:cs typeface="+mn-cs"/>
        </a:defRPr>
      </a:lvl8pPr>
      <a:lvl9pPr marL="3882805" indent="-228390" algn="l" defTabSz="4567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782" rtl="0" eaLnBrk="1" latinLnBrk="0" hangingPunct="1">
        <a:defRPr sz="1800" kern="1200">
          <a:solidFill>
            <a:schemeClr val="tx1"/>
          </a:solidFill>
          <a:latin typeface="+mn-lt"/>
          <a:ea typeface="+mn-ea"/>
          <a:cs typeface="+mn-cs"/>
        </a:defRPr>
      </a:lvl1pPr>
      <a:lvl2pPr marL="456782" algn="l" defTabSz="456782" rtl="0" eaLnBrk="1" latinLnBrk="0" hangingPunct="1">
        <a:defRPr sz="1800" kern="1200">
          <a:solidFill>
            <a:schemeClr val="tx1"/>
          </a:solidFill>
          <a:latin typeface="+mn-lt"/>
          <a:ea typeface="+mn-ea"/>
          <a:cs typeface="+mn-cs"/>
        </a:defRPr>
      </a:lvl2pPr>
      <a:lvl3pPr marL="913613" algn="l" defTabSz="456782" rtl="0" eaLnBrk="1" latinLnBrk="0" hangingPunct="1">
        <a:defRPr sz="1800" kern="1200">
          <a:solidFill>
            <a:schemeClr val="tx1"/>
          </a:solidFill>
          <a:latin typeface="+mn-lt"/>
          <a:ea typeface="+mn-ea"/>
          <a:cs typeface="+mn-cs"/>
        </a:defRPr>
      </a:lvl3pPr>
      <a:lvl4pPr marL="1370410" algn="l" defTabSz="456782" rtl="0" eaLnBrk="1" latinLnBrk="0" hangingPunct="1">
        <a:defRPr sz="1800" kern="1200">
          <a:solidFill>
            <a:schemeClr val="tx1"/>
          </a:solidFill>
          <a:latin typeface="+mn-lt"/>
          <a:ea typeface="+mn-ea"/>
          <a:cs typeface="+mn-cs"/>
        </a:defRPr>
      </a:lvl4pPr>
      <a:lvl5pPr marL="1827224" algn="l" defTabSz="456782" rtl="0" eaLnBrk="1" latinLnBrk="0" hangingPunct="1">
        <a:defRPr sz="1800" kern="1200">
          <a:solidFill>
            <a:schemeClr val="tx1"/>
          </a:solidFill>
          <a:latin typeface="+mn-lt"/>
          <a:ea typeface="+mn-ea"/>
          <a:cs typeface="+mn-cs"/>
        </a:defRPr>
      </a:lvl5pPr>
      <a:lvl6pPr marL="2284005" algn="l" defTabSz="456782" rtl="0" eaLnBrk="1" latinLnBrk="0" hangingPunct="1">
        <a:defRPr sz="1800" kern="1200">
          <a:solidFill>
            <a:schemeClr val="tx1"/>
          </a:solidFill>
          <a:latin typeface="+mn-lt"/>
          <a:ea typeface="+mn-ea"/>
          <a:cs typeface="+mn-cs"/>
        </a:defRPr>
      </a:lvl6pPr>
      <a:lvl7pPr marL="2740787" algn="l" defTabSz="456782" rtl="0" eaLnBrk="1" latinLnBrk="0" hangingPunct="1">
        <a:defRPr sz="1800" kern="1200">
          <a:solidFill>
            <a:schemeClr val="tx1"/>
          </a:solidFill>
          <a:latin typeface="+mn-lt"/>
          <a:ea typeface="+mn-ea"/>
          <a:cs typeface="+mn-cs"/>
        </a:defRPr>
      </a:lvl7pPr>
      <a:lvl8pPr marL="3197600" algn="l" defTabSz="456782" rtl="0" eaLnBrk="1" latinLnBrk="0" hangingPunct="1">
        <a:defRPr sz="1800" kern="1200">
          <a:solidFill>
            <a:schemeClr val="tx1"/>
          </a:solidFill>
          <a:latin typeface="+mn-lt"/>
          <a:ea typeface="+mn-ea"/>
          <a:cs typeface="+mn-cs"/>
        </a:defRPr>
      </a:lvl8pPr>
      <a:lvl9pPr marL="3654401" algn="l" defTabSz="45678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24"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3"/>
            </p:custDataLst>
            <p:extLst/>
          </p:nvPr>
        </p:nvGraphicFramePr>
        <p:xfrm>
          <a:off x="1595" y="1589"/>
          <a:ext cx="1587" cy="1587"/>
        </p:xfrm>
        <a:graphic>
          <a:graphicData uri="http://schemas.openxmlformats.org/presentationml/2006/ole">
            <mc:AlternateContent xmlns:mc="http://schemas.openxmlformats.org/markup-compatibility/2006">
              <mc:Choice xmlns:v="urn:schemas-microsoft-com:vml" Requires="v">
                <p:oleObj spid="_x0000_s649847" name="think-cell Slide" r:id="rId25" imgW="270" imgH="270" progId="TCLayout.ActiveDocument.1">
                  <p:embed/>
                </p:oleObj>
              </mc:Choice>
              <mc:Fallback>
                <p:oleObj name="think-cell Slide" r:id="rId25" imgW="270" imgH="270" progId="TCLayout.ActiveDocument.1">
                  <p:embed/>
                  <p:pic>
                    <p:nvPicPr>
                      <p:cNvPr id="0" name=""/>
                      <p:cNvPicPr/>
                      <p:nvPr/>
                    </p:nvPicPr>
                    <p:blipFill>
                      <a:blip r:embed="rId26"/>
                      <a:stretch>
                        <a:fillRect/>
                      </a:stretch>
                    </p:blipFill>
                    <p:spPr>
                      <a:xfrm>
                        <a:off x="1595" y="1589"/>
                        <a:ext cx="1587" cy="1587"/>
                      </a:xfrm>
                      <a:prstGeom prst="rect">
                        <a:avLst/>
                      </a:prstGeom>
                    </p:spPr>
                  </p:pic>
                </p:oleObj>
              </mc:Fallback>
            </mc:AlternateContent>
          </a:graphicData>
        </a:graphic>
      </p:graphicFrame>
      <p:sp>
        <p:nvSpPr>
          <p:cNvPr id="3" name="Text Placeholder 2"/>
          <p:cNvSpPr>
            <a:spLocks noGrp="1"/>
          </p:cNvSpPr>
          <p:nvPr>
            <p:ph type="body" idx="1"/>
          </p:nvPr>
        </p:nvSpPr>
        <p:spPr>
          <a:xfrm>
            <a:off x="237600" y="1092202"/>
            <a:ext cx="8449200" cy="3394472"/>
          </a:xfrm>
          <a:prstGeom prst="rect">
            <a:avLst/>
          </a:prstGeom>
        </p:spPr>
        <p:txBody>
          <a:bodyPr vert="horz" lIns="91318" tIns="45660" rIns="91318" bIns="4566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Placeholder 1"/>
          <p:cNvSpPr>
            <a:spLocks noGrp="1"/>
          </p:cNvSpPr>
          <p:nvPr>
            <p:ph type="title"/>
          </p:nvPr>
        </p:nvSpPr>
        <p:spPr>
          <a:xfrm>
            <a:off x="237600" y="-5521"/>
            <a:ext cx="8449200" cy="844492"/>
          </a:xfrm>
          <a:prstGeom prst="rect">
            <a:avLst/>
          </a:prstGeom>
        </p:spPr>
        <p:txBody>
          <a:bodyPr vert="horz" lIns="91318" tIns="45660" rIns="91318" bIns="45660" rtlCol="0" anchor="ctr">
            <a:normAutofit/>
          </a:bodyPr>
          <a:lstStyle/>
          <a:p>
            <a:r>
              <a:rPr lang="en-US" dirty="0" smtClean="0"/>
              <a:t>CLICK TO EDIT MASTER TITLE STYLE</a:t>
            </a:r>
            <a:endParaRPr lang="en-US" dirty="0"/>
          </a:p>
        </p:txBody>
      </p:sp>
      <p:pic>
        <p:nvPicPr>
          <p:cNvPr id="6" name="Picture 5"/>
          <p:cNvPicPr>
            <a:picLocks noChangeAspect="1"/>
          </p:cNvPicPr>
          <p:nvPr userDrawn="1"/>
        </p:nvPicPr>
        <p:blipFill rotWithShape="1">
          <a:blip r:embed="rId27" cstate="screen">
            <a:extLst>
              <a:ext uri="{28A0092B-C50C-407E-A947-70E740481C1C}">
                <a14:useLocalDpi xmlns:a14="http://schemas.microsoft.com/office/drawing/2010/main"/>
              </a:ext>
            </a:extLst>
          </a:blip>
          <a:srcRect b="84023"/>
          <a:stretch/>
        </p:blipFill>
        <p:spPr>
          <a:xfrm>
            <a:off x="8129" y="1"/>
            <a:ext cx="9135879" cy="821786"/>
          </a:xfrm>
          <a:prstGeom prst="rect">
            <a:avLst/>
          </a:prstGeom>
        </p:spPr>
      </p:pic>
      <p:sp>
        <p:nvSpPr>
          <p:cNvPr id="4" name="Rectangle 3"/>
          <p:cNvSpPr/>
          <p:nvPr userDrawn="1"/>
        </p:nvSpPr>
        <p:spPr>
          <a:xfrm>
            <a:off x="8227782" y="4632183"/>
            <a:ext cx="284052" cy="215444"/>
          </a:xfrm>
          <a:prstGeom prst="rect">
            <a:avLst/>
          </a:prstGeom>
        </p:spPr>
        <p:txBody>
          <a:bodyPr wrap="none">
            <a:spAutoFit/>
          </a:bodyPr>
          <a:lstStyle/>
          <a:p>
            <a:pPr marL="0" marR="0" lvl="0" indent="0" algn="r" defTabSz="45652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1C0010"/>
                </a:solidFill>
                <a:effectLst/>
                <a:uLnTx/>
                <a:uFillTx/>
                <a:latin typeface="EtihadAltis-Book"/>
                <a:ea typeface="+mn-ea"/>
                <a:cs typeface="EtihadAltis-Book"/>
              </a:rPr>
              <a:t>(1)</a:t>
            </a:r>
            <a:endParaRPr kumimoji="0" lang="en-US" sz="800" b="0" i="0" u="none" strike="noStrike" kern="1200" cap="none" spc="0" normalizeH="0" baseline="0" noProof="0" dirty="0">
              <a:ln>
                <a:noFill/>
              </a:ln>
              <a:solidFill>
                <a:srgbClr val="1C0010"/>
              </a:solidFill>
              <a:effectLst/>
              <a:uLnTx/>
              <a:uFillTx/>
              <a:latin typeface="EtihadAltis-Book"/>
              <a:ea typeface="+mn-ea"/>
              <a:cs typeface="EtihadAltis-Book"/>
            </a:endParaRPr>
          </a:p>
        </p:txBody>
      </p:sp>
    </p:spTree>
    <p:extLst>
      <p:ext uri="{BB962C8B-B14F-4D97-AF65-F5344CB8AC3E}">
        <p14:creationId xmlns:p14="http://schemas.microsoft.com/office/powerpoint/2010/main" val="2823030449"/>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 id="2147483780" r:id="rId19"/>
    <p:sldLayoutId id="2147484306" r:id="rId20"/>
  </p:sldLayoutIdLst>
  <p:timing>
    <p:tnLst>
      <p:par>
        <p:cTn id="1" dur="indefinite" restart="never" nodeType="tmRoot"/>
      </p:par>
    </p:tnLst>
  </p:timing>
  <p:hf hdr="0" ftr="0" dt="0"/>
  <p:txStyles>
    <p:titleStyle>
      <a:lvl1pPr algn="l" defTabSz="456512" rtl="0" eaLnBrk="1" latinLnBrk="0" hangingPunct="1">
        <a:spcBef>
          <a:spcPct val="0"/>
        </a:spcBef>
        <a:buNone/>
        <a:defRPr sz="2200" b="0" i="0" kern="1200">
          <a:solidFill>
            <a:srgbClr val="FFFFFE"/>
          </a:solidFill>
          <a:latin typeface="EtihadAltis-Book"/>
          <a:ea typeface="+mj-ea"/>
          <a:cs typeface="EtihadAltis-Book"/>
        </a:defRPr>
      </a:lvl1pPr>
    </p:titleStyle>
    <p:bodyStyle>
      <a:lvl1pPr marL="342383" indent="-342383" algn="l" defTabSz="456512" rtl="0" eaLnBrk="1" latinLnBrk="0" hangingPunct="1">
        <a:spcBef>
          <a:spcPct val="20000"/>
        </a:spcBef>
        <a:buFont typeface="Arial"/>
        <a:buChar char="•"/>
        <a:defRPr sz="2400" b="0" i="0" kern="1200">
          <a:solidFill>
            <a:srgbClr val="FFFFFE"/>
          </a:solidFill>
          <a:latin typeface="EtihadAltis-Text"/>
          <a:ea typeface="+mn-ea"/>
          <a:cs typeface="EtihadAltis-Text"/>
        </a:defRPr>
      </a:lvl1pPr>
      <a:lvl2pPr marL="741878" indent="-285335" algn="l" defTabSz="456512" rtl="0" eaLnBrk="1" latinLnBrk="0" hangingPunct="1">
        <a:spcBef>
          <a:spcPct val="20000"/>
        </a:spcBef>
        <a:buFont typeface="Arial"/>
        <a:buChar char="–"/>
        <a:defRPr sz="1800" b="0" i="0" kern="1200">
          <a:solidFill>
            <a:srgbClr val="FFFFFE"/>
          </a:solidFill>
          <a:latin typeface="EtihadAltis-Text"/>
          <a:ea typeface="+mn-ea"/>
          <a:cs typeface="EtihadAltis-Text"/>
        </a:defRPr>
      </a:lvl2pPr>
      <a:lvl3pPr marL="1141325" indent="-228254" algn="l" defTabSz="456512" rtl="0" eaLnBrk="1" latinLnBrk="0" hangingPunct="1">
        <a:spcBef>
          <a:spcPct val="20000"/>
        </a:spcBef>
        <a:buFont typeface="Arial"/>
        <a:buChar char="•"/>
        <a:defRPr sz="1800" b="0" i="0" kern="1200">
          <a:solidFill>
            <a:srgbClr val="FFFFFE"/>
          </a:solidFill>
          <a:latin typeface="EtihadAltis-Text"/>
          <a:ea typeface="+mn-ea"/>
          <a:cs typeface="EtihadAltis-Text"/>
        </a:defRPr>
      </a:lvl3pPr>
      <a:lvl4pPr marL="1597850" indent="-228254" algn="l" defTabSz="456512" rtl="0" eaLnBrk="1" latinLnBrk="0" hangingPunct="1">
        <a:spcBef>
          <a:spcPct val="20000"/>
        </a:spcBef>
        <a:buFont typeface="Arial"/>
        <a:buChar char="–"/>
        <a:defRPr sz="1800" b="0" i="0" kern="1200">
          <a:solidFill>
            <a:srgbClr val="FFFFFE"/>
          </a:solidFill>
          <a:latin typeface="EtihadAltis-Text"/>
          <a:ea typeface="+mn-ea"/>
          <a:cs typeface="EtihadAltis-Text"/>
        </a:defRPr>
      </a:lvl4pPr>
      <a:lvl5pPr marL="2054395" indent="-228254" algn="l" defTabSz="456512" rtl="0" eaLnBrk="1" latinLnBrk="0" hangingPunct="1">
        <a:spcBef>
          <a:spcPct val="20000"/>
        </a:spcBef>
        <a:buFont typeface="Arial"/>
        <a:buChar char="»"/>
        <a:defRPr sz="1800" b="0" i="0" kern="1200">
          <a:solidFill>
            <a:srgbClr val="FFFFFE"/>
          </a:solidFill>
          <a:latin typeface="EtihadAltis-Text"/>
          <a:ea typeface="+mn-ea"/>
          <a:cs typeface="EtihadAltis-Text"/>
        </a:defRPr>
      </a:lvl5pPr>
      <a:lvl6pPr marL="2510903" indent="-228254" algn="l" defTabSz="456512" rtl="0" eaLnBrk="1" latinLnBrk="0" hangingPunct="1">
        <a:spcBef>
          <a:spcPct val="20000"/>
        </a:spcBef>
        <a:buFont typeface="Arial"/>
        <a:buChar char="•"/>
        <a:defRPr sz="2000" kern="1200">
          <a:solidFill>
            <a:schemeClr val="tx1"/>
          </a:solidFill>
          <a:latin typeface="+mn-lt"/>
          <a:ea typeface="+mn-ea"/>
          <a:cs typeface="+mn-cs"/>
        </a:defRPr>
      </a:lvl6pPr>
      <a:lvl7pPr marL="2967448" indent="-228254" algn="l" defTabSz="456512" rtl="0" eaLnBrk="1" latinLnBrk="0" hangingPunct="1">
        <a:spcBef>
          <a:spcPct val="20000"/>
        </a:spcBef>
        <a:buFont typeface="Arial"/>
        <a:buChar char="•"/>
        <a:defRPr sz="2000" kern="1200">
          <a:solidFill>
            <a:schemeClr val="tx1"/>
          </a:solidFill>
          <a:latin typeface="+mn-lt"/>
          <a:ea typeface="+mn-ea"/>
          <a:cs typeface="+mn-cs"/>
        </a:defRPr>
      </a:lvl7pPr>
      <a:lvl8pPr marL="3423974" indent="-228254" algn="l" defTabSz="456512" rtl="0" eaLnBrk="1" latinLnBrk="0" hangingPunct="1">
        <a:spcBef>
          <a:spcPct val="20000"/>
        </a:spcBef>
        <a:buFont typeface="Arial"/>
        <a:buChar char="•"/>
        <a:defRPr sz="2000" kern="1200">
          <a:solidFill>
            <a:schemeClr val="tx1"/>
          </a:solidFill>
          <a:latin typeface="+mn-lt"/>
          <a:ea typeface="+mn-ea"/>
          <a:cs typeface="+mn-cs"/>
        </a:defRPr>
      </a:lvl8pPr>
      <a:lvl9pPr marL="3880501" indent="-228254" algn="l" defTabSz="45651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512" rtl="0" eaLnBrk="1" latinLnBrk="0" hangingPunct="1">
        <a:defRPr sz="1800" kern="1200">
          <a:solidFill>
            <a:schemeClr val="tx1"/>
          </a:solidFill>
          <a:latin typeface="+mn-lt"/>
          <a:ea typeface="+mn-ea"/>
          <a:cs typeface="+mn-cs"/>
        </a:defRPr>
      </a:lvl1pPr>
      <a:lvl2pPr marL="456512" algn="l" defTabSz="456512" rtl="0" eaLnBrk="1" latinLnBrk="0" hangingPunct="1">
        <a:defRPr sz="1800" kern="1200">
          <a:solidFill>
            <a:schemeClr val="tx1"/>
          </a:solidFill>
          <a:latin typeface="+mn-lt"/>
          <a:ea typeface="+mn-ea"/>
          <a:cs typeface="+mn-cs"/>
        </a:defRPr>
      </a:lvl2pPr>
      <a:lvl3pPr marL="913070" algn="l" defTabSz="456512" rtl="0" eaLnBrk="1" latinLnBrk="0" hangingPunct="1">
        <a:defRPr sz="1800" kern="1200">
          <a:solidFill>
            <a:schemeClr val="tx1"/>
          </a:solidFill>
          <a:latin typeface="+mn-lt"/>
          <a:ea typeface="+mn-ea"/>
          <a:cs typeface="+mn-cs"/>
        </a:defRPr>
      </a:lvl3pPr>
      <a:lvl4pPr marL="1369596" algn="l" defTabSz="456512" rtl="0" eaLnBrk="1" latinLnBrk="0" hangingPunct="1">
        <a:defRPr sz="1800" kern="1200">
          <a:solidFill>
            <a:schemeClr val="tx1"/>
          </a:solidFill>
          <a:latin typeface="+mn-lt"/>
          <a:ea typeface="+mn-ea"/>
          <a:cs typeface="+mn-cs"/>
        </a:defRPr>
      </a:lvl4pPr>
      <a:lvl5pPr marL="1826138" algn="l" defTabSz="456512" rtl="0" eaLnBrk="1" latinLnBrk="0" hangingPunct="1">
        <a:defRPr sz="1800" kern="1200">
          <a:solidFill>
            <a:schemeClr val="tx1"/>
          </a:solidFill>
          <a:latin typeface="+mn-lt"/>
          <a:ea typeface="+mn-ea"/>
          <a:cs typeface="+mn-cs"/>
        </a:defRPr>
      </a:lvl5pPr>
      <a:lvl6pPr marL="2282648" algn="l" defTabSz="456512" rtl="0" eaLnBrk="1" latinLnBrk="0" hangingPunct="1">
        <a:defRPr sz="1800" kern="1200">
          <a:solidFill>
            <a:schemeClr val="tx1"/>
          </a:solidFill>
          <a:latin typeface="+mn-lt"/>
          <a:ea typeface="+mn-ea"/>
          <a:cs typeface="+mn-cs"/>
        </a:defRPr>
      </a:lvl6pPr>
      <a:lvl7pPr marL="2739161" algn="l" defTabSz="456512" rtl="0" eaLnBrk="1" latinLnBrk="0" hangingPunct="1">
        <a:defRPr sz="1800" kern="1200">
          <a:solidFill>
            <a:schemeClr val="tx1"/>
          </a:solidFill>
          <a:latin typeface="+mn-lt"/>
          <a:ea typeface="+mn-ea"/>
          <a:cs typeface="+mn-cs"/>
        </a:defRPr>
      </a:lvl7pPr>
      <a:lvl8pPr marL="3195702" algn="l" defTabSz="456512" rtl="0" eaLnBrk="1" latinLnBrk="0" hangingPunct="1">
        <a:defRPr sz="1800" kern="1200">
          <a:solidFill>
            <a:schemeClr val="tx1"/>
          </a:solidFill>
          <a:latin typeface="+mn-lt"/>
          <a:ea typeface="+mn-ea"/>
          <a:cs typeface="+mn-cs"/>
        </a:defRPr>
      </a:lvl8pPr>
      <a:lvl9pPr marL="3652233" algn="l" defTabSz="45651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23"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2"/>
            </p:custDataLst>
            <p:extLst>
              <p:ext uri="{D42A27DB-BD31-4B8C-83A1-F6EECF244321}">
                <p14:modId xmlns:p14="http://schemas.microsoft.com/office/powerpoint/2010/main" val="3291502149"/>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723398" name="think-cell Slide" r:id="rId24" imgW="270" imgH="270" progId="TCLayout.ActiveDocument.1">
                  <p:embed/>
                </p:oleObj>
              </mc:Choice>
              <mc:Fallback>
                <p:oleObj name="think-cell Slide" r:id="rId24" imgW="270" imgH="270" progId="TCLayout.ActiveDocument.1">
                  <p:embed/>
                  <p:pic>
                    <p:nvPicPr>
                      <p:cNvPr id="0" name=""/>
                      <p:cNvPicPr/>
                      <p:nvPr/>
                    </p:nvPicPr>
                    <p:blipFill>
                      <a:blip r:embed="rId25"/>
                      <a:stretch>
                        <a:fillRect/>
                      </a:stretch>
                    </p:blipFill>
                    <p:spPr>
                      <a:xfrm>
                        <a:off x="1589" y="1589"/>
                        <a:ext cx="1587" cy="1587"/>
                      </a:xfrm>
                      <a:prstGeom prst="rect">
                        <a:avLst/>
                      </a:prstGeom>
                    </p:spPr>
                  </p:pic>
                </p:oleObj>
              </mc:Fallback>
            </mc:AlternateContent>
          </a:graphicData>
        </a:graphic>
      </p:graphicFrame>
      <p:sp>
        <p:nvSpPr>
          <p:cNvPr id="3" name="Text Placeholder 2"/>
          <p:cNvSpPr>
            <a:spLocks noGrp="1"/>
          </p:cNvSpPr>
          <p:nvPr>
            <p:ph type="body" idx="1"/>
          </p:nvPr>
        </p:nvSpPr>
        <p:spPr>
          <a:xfrm>
            <a:off x="237600" y="1092202"/>
            <a:ext cx="8449200" cy="3394472"/>
          </a:xfrm>
          <a:prstGeom prst="rect">
            <a:avLst/>
          </a:prstGeom>
        </p:spPr>
        <p:txBody>
          <a:bodyPr vert="horz" lIns="91422" tIns="45711" rIns="91422" bIns="4571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p>
            <a:r>
              <a:rPr lang="en-US" dirty="0" smtClean="0"/>
              <a:t>CLICK TO EDIT MASTER TITLE STYLE</a:t>
            </a:r>
            <a:endParaRPr lang="en-US" dirty="0"/>
          </a:p>
        </p:txBody>
      </p:sp>
      <p:pic>
        <p:nvPicPr>
          <p:cNvPr id="6" name="Picture 5"/>
          <p:cNvPicPr>
            <a:picLocks noChangeAspect="1"/>
          </p:cNvPicPr>
          <p:nvPr userDrawn="1"/>
        </p:nvPicPr>
        <p:blipFill rotWithShape="1">
          <a:blip r:embed="rId26" cstate="screen">
            <a:extLst>
              <a:ext uri="{28A0092B-C50C-407E-A947-70E740481C1C}">
                <a14:useLocalDpi xmlns:a14="http://schemas.microsoft.com/office/drawing/2010/main"/>
              </a:ext>
            </a:extLst>
          </a:blip>
          <a:srcRect b="84023"/>
          <a:stretch/>
        </p:blipFill>
        <p:spPr>
          <a:xfrm>
            <a:off x="8123" y="1"/>
            <a:ext cx="9135879" cy="821786"/>
          </a:xfrm>
          <a:prstGeom prst="rect">
            <a:avLst/>
          </a:prstGeom>
        </p:spPr>
      </p:pic>
    </p:spTree>
    <p:extLst>
      <p:ext uri="{BB962C8B-B14F-4D97-AF65-F5344CB8AC3E}">
        <p14:creationId xmlns:p14="http://schemas.microsoft.com/office/powerpoint/2010/main" val="2708178353"/>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 id="2147483992" r:id="rId14"/>
    <p:sldLayoutId id="2147483993" r:id="rId15"/>
    <p:sldLayoutId id="2147483994" r:id="rId16"/>
    <p:sldLayoutId id="2147483995" r:id="rId17"/>
    <p:sldLayoutId id="2147483996" r:id="rId18"/>
    <p:sldLayoutId id="2147483997" r:id="rId19"/>
  </p:sldLayoutIdLst>
  <p:timing>
    <p:tnLst>
      <p:par>
        <p:cTn id="1" dur="indefinite" restart="never" nodeType="tmRoot"/>
      </p:par>
    </p:tnLst>
  </p:timing>
  <p:txStyles>
    <p:titleStyle>
      <a:lvl1pPr algn="l" defTabSz="457082" rtl="0" eaLnBrk="1" latinLnBrk="0" hangingPunct="1">
        <a:spcBef>
          <a:spcPct val="0"/>
        </a:spcBef>
        <a:buNone/>
        <a:defRPr sz="2200" b="0" i="0" kern="1200">
          <a:solidFill>
            <a:srgbClr val="FFFFFE"/>
          </a:solidFill>
          <a:latin typeface="EtihadAltis-Book"/>
          <a:ea typeface="+mj-ea"/>
          <a:cs typeface="EtihadAltis-Book"/>
        </a:defRPr>
      </a:lvl1pPr>
    </p:titleStyle>
    <p:bodyStyle>
      <a:lvl1pPr marL="342812" indent="-342812" algn="l" defTabSz="457082" rtl="0" eaLnBrk="1" latinLnBrk="0" hangingPunct="1">
        <a:spcBef>
          <a:spcPct val="20000"/>
        </a:spcBef>
        <a:buFont typeface="Arial"/>
        <a:buChar char="•"/>
        <a:defRPr sz="2400" b="0" i="0" kern="1200">
          <a:solidFill>
            <a:srgbClr val="FFFFFE"/>
          </a:solidFill>
          <a:latin typeface="EtihadAltis-Text"/>
          <a:ea typeface="+mn-ea"/>
          <a:cs typeface="EtihadAltis-Text"/>
        </a:defRPr>
      </a:lvl1pPr>
      <a:lvl2pPr marL="742769" indent="-285680" algn="l" defTabSz="457082" rtl="0" eaLnBrk="1" latinLnBrk="0" hangingPunct="1">
        <a:spcBef>
          <a:spcPct val="20000"/>
        </a:spcBef>
        <a:buFont typeface="Arial"/>
        <a:buChar char="–"/>
        <a:defRPr sz="1800" b="0" i="0" kern="1200">
          <a:solidFill>
            <a:srgbClr val="FFFFFE"/>
          </a:solidFill>
          <a:latin typeface="EtihadAltis-Text"/>
          <a:ea typeface="+mn-ea"/>
          <a:cs typeface="EtihadAltis-Text"/>
        </a:defRPr>
      </a:lvl2pPr>
      <a:lvl3pPr marL="1142716" indent="-228540" algn="l" defTabSz="457082" rtl="0" eaLnBrk="1" latinLnBrk="0" hangingPunct="1">
        <a:spcBef>
          <a:spcPct val="20000"/>
        </a:spcBef>
        <a:buFont typeface="Arial"/>
        <a:buChar char="•"/>
        <a:defRPr sz="1800" b="0" i="0" kern="1200">
          <a:solidFill>
            <a:srgbClr val="FFFFFE"/>
          </a:solidFill>
          <a:latin typeface="EtihadAltis-Text"/>
          <a:ea typeface="+mn-ea"/>
          <a:cs typeface="EtihadAltis-Text"/>
        </a:defRPr>
      </a:lvl3pPr>
      <a:lvl4pPr marL="1599800" indent="-228540" algn="l" defTabSz="457082" rtl="0" eaLnBrk="1" latinLnBrk="0" hangingPunct="1">
        <a:spcBef>
          <a:spcPct val="20000"/>
        </a:spcBef>
        <a:buFont typeface="Arial"/>
        <a:buChar char="–"/>
        <a:defRPr sz="1800" b="0" i="0" kern="1200">
          <a:solidFill>
            <a:srgbClr val="FFFFFE"/>
          </a:solidFill>
          <a:latin typeface="EtihadAltis-Text"/>
          <a:ea typeface="+mn-ea"/>
          <a:cs typeface="EtihadAltis-Text"/>
        </a:defRPr>
      </a:lvl4pPr>
      <a:lvl5pPr marL="2056889" indent="-228540" algn="l" defTabSz="457082" rtl="0" eaLnBrk="1" latinLnBrk="0" hangingPunct="1">
        <a:spcBef>
          <a:spcPct val="20000"/>
        </a:spcBef>
        <a:buFont typeface="Arial"/>
        <a:buChar char="»"/>
        <a:defRPr sz="1800" b="0" i="0" kern="1200">
          <a:solidFill>
            <a:srgbClr val="FFFFFE"/>
          </a:solidFill>
          <a:latin typeface="EtihadAltis-Text"/>
          <a:ea typeface="+mn-ea"/>
          <a:cs typeface="EtihadAltis-Text"/>
        </a:defRPr>
      </a:lvl5pPr>
      <a:lvl6pPr marL="2513970" indent="-228540" algn="l" defTabSz="457082" rtl="0" eaLnBrk="1" latinLnBrk="0" hangingPunct="1">
        <a:spcBef>
          <a:spcPct val="20000"/>
        </a:spcBef>
        <a:buFont typeface="Arial"/>
        <a:buChar char="•"/>
        <a:defRPr sz="2000" kern="1200">
          <a:solidFill>
            <a:schemeClr val="tx1"/>
          </a:solidFill>
          <a:latin typeface="+mn-lt"/>
          <a:ea typeface="+mn-ea"/>
          <a:cs typeface="+mn-cs"/>
        </a:defRPr>
      </a:lvl6pPr>
      <a:lvl7pPr marL="2971060" indent="-228540" algn="l" defTabSz="457082" rtl="0" eaLnBrk="1" latinLnBrk="0" hangingPunct="1">
        <a:spcBef>
          <a:spcPct val="20000"/>
        </a:spcBef>
        <a:buFont typeface="Arial"/>
        <a:buChar char="•"/>
        <a:defRPr sz="2000" kern="1200">
          <a:solidFill>
            <a:schemeClr val="tx1"/>
          </a:solidFill>
          <a:latin typeface="+mn-lt"/>
          <a:ea typeface="+mn-ea"/>
          <a:cs typeface="+mn-cs"/>
        </a:defRPr>
      </a:lvl7pPr>
      <a:lvl8pPr marL="3428145" indent="-228540" algn="l" defTabSz="457082" rtl="0" eaLnBrk="1" latinLnBrk="0" hangingPunct="1">
        <a:spcBef>
          <a:spcPct val="20000"/>
        </a:spcBef>
        <a:buFont typeface="Arial"/>
        <a:buChar char="•"/>
        <a:defRPr sz="2000" kern="1200">
          <a:solidFill>
            <a:schemeClr val="tx1"/>
          </a:solidFill>
          <a:latin typeface="+mn-lt"/>
          <a:ea typeface="+mn-ea"/>
          <a:cs typeface="+mn-cs"/>
        </a:defRPr>
      </a:lvl8pPr>
      <a:lvl9pPr marL="3885230" indent="-228540" algn="l" defTabSz="4570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82" rtl="0" eaLnBrk="1" latinLnBrk="0" hangingPunct="1">
        <a:defRPr sz="1800" kern="1200">
          <a:solidFill>
            <a:schemeClr val="tx1"/>
          </a:solidFill>
          <a:latin typeface="+mn-lt"/>
          <a:ea typeface="+mn-ea"/>
          <a:cs typeface="+mn-cs"/>
        </a:defRPr>
      </a:lvl1pPr>
      <a:lvl2pPr marL="457082" algn="l" defTabSz="457082" rtl="0" eaLnBrk="1" latinLnBrk="0" hangingPunct="1">
        <a:defRPr sz="1800" kern="1200">
          <a:solidFill>
            <a:schemeClr val="tx1"/>
          </a:solidFill>
          <a:latin typeface="+mn-lt"/>
          <a:ea typeface="+mn-ea"/>
          <a:cs typeface="+mn-cs"/>
        </a:defRPr>
      </a:lvl2pPr>
      <a:lvl3pPr marL="914175" algn="l" defTabSz="457082" rtl="0" eaLnBrk="1" latinLnBrk="0" hangingPunct="1">
        <a:defRPr sz="1800" kern="1200">
          <a:solidFill>
            <a:schemeClr val="tx1"/>
          </a:solidFill>
          <a:latin typeface="+mn-lt"/>
          <a:ea typeface="+mn-ea"/>
          <a:cs typeface="+mn-cs"/>
        </a:defRPr>
      </a:lvl3pPr>
      <a:lvl4pPr marL="1371260" algn="l" defTabSz="457082" rtl="0" eaLnBrk="1" latinLnBrk="0" hangingPunct="1">
        <a:defRPr sz="1800" kern="1200">
          <a:solidFill>
            <a:schemeClr val="tx1"/>
          </a:solidFill>
          <a:latin typeface="+mn-lt"/>
          <a:ea typeface="+mn-ea"/>
          <a:cs typeface="+mn-cs"/>
        </a:defRPr>
      </a:lvl4pPr>
      <a:lvl5pPr marL="1828349" algn="l" defTabSz="457082" rtl="0" eaLnBrk="1" latinLnBrk="0" hangingPunct="1">
        <a:defRPr sz="1800" kern="1200">
          <a:solidFill>
            <a:schemeClr val="tx1"/>
          </a:solidFill>
          <a:latin typeface="+mn-lt"/>
          <a:ea typeface="+mn-ea"/>
          <a:cs typeface="+mn-cs"/>
        </a:defRPr>
      </a:lvl5pPr>
      <a:lvl6pPr marL="2285430" algn="l" defTabSz="457082" rtl="0" eaLnBrk="1" latinLnBrk="0" hangingPunct="1">
        <a:defRPr sz="1800" kern="1200">
          <a:solidFill>
            <a:schemeClr val="tx1"/>
          </a:solidFill>
          <a:latin typeface="+mn-lt"/>
          <a:ea typeface="+mn-ea"/>
          <a:cs typeface="+mn-cs"/>
        </a:defRPr>
      </a:lvl6pPr>
      <a:lvl7pPr marL="2742512" algn="l" defTabSz="457082" rtl="0" eaLnBrk="1" latinLnBrk="0" hangingPunct="1">
        <a:defRPr sz="1800" kern="1200">
          <a:solidFill>
            <a:schemeClr val="tx1"/>
          </a:solidFill>
          <a:latin typeface="+mn-lt"/>
          <a:ea typeface="+mn-ea"/>
          <a:cs typeface="+mn-cs"/>
        </a:defRPr>
      </a:lvl7pPr>
      <a:lvl8pPr marL="3199600" algn="l" defTabSz="457082" rtl="0" eaLnBrk="1" latinLnBrk="0" hangingPunct="1">
        <a:defRPr sz="1800" kern="1200">
          <a:solidFill>
            <a:schemeClr val="tx1"/>
          </a:solidFill>
          <a:latin typeface="+mn-lt"/>
          <a:ea typeface="+mn-ea"/>
          <a:cs typeface="+mn-cs"/>
        </a:defRPr>
      </a:lvl8pPr>
      <a:lvl9pPr marL="3656686" algn="l" defTabSz="457082"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23"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2"/>
            </p:custDataLst>
            <p:extLst>
              <p:ext uri="{D42A27DB-BD31-4B8C-83A1-F6EECF244321}">
                <p14:modId xmlns:p14="http://schemas.microsoft.com/office/powerpoint/2010/main" val="972424156"/>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726470" name="think-cell Slide" r:id="rId24" imgW="270" imgH="270" progId="TCLayout.ActiveDocument.1">
                  <p:embed/>
                </p:oleObj>
              </mc:Choice>
              <mc:Fallback>
                <p:oleObj name="think-cell Slide" r:id="rId24" imgW="270" imgH="270" progId="TCLayout.ActiveDocument.1">
                  <p:embed/>
                  <p:pic>
                    <p:nvPicPr>
                      <p:cNvPr id="0" name=""/>
                      <p:cNvPicPr/>
                      <p:nvPr/>
                    </p:nvPicPr>
                    <p:blipFill>
                      <a:blip r:embed="rId25"/>
                      <a:stretch>
                        <a:fillRect/>
                      </a:stretch>
                    </p:blipFill>
                    <p:spPr>
                      <a:xfrm>
                        <a:off x="1589" y="1589"/>
                        <a:ext cx="1587" cy="1587"/>
                      </a:xfrm>
                      <a:prstGeom prst="rect">
                        <a:avLst/>
                      </a:prstGeom>
                    </p:spPr>
                  </p:pic>
                </p:oleObj>
              </mc:Fallback>
            </mc:AlternateContent>
          </a:graphicData>
        </a:graphic>
      </p:graphicFrame>
      <p:sp>
        <p:nvSpPr>
          <p:cNvPr id="3" name="Text Placeholder 2"/>
          <p:cNvSpPr>
            <a:spLocks noGrp="1"/>
          </p:cNvSpPr>
          <p:nvPr>
            <p:ph type="body" idx="1"/>
          </p:nvPr>
        </p:nvSpPr>
        <p:spPr>
          <a:xfrm>
            <a:off x="237600" y="1092202"/>
            <a:ext cx="8449200" cy="3394472"/>
          </a:xfrm>
          <a:prstGeom prst="rect">
            <a:avLst/>
          </a:prstGeom>
        </p:spPr>
        <p:txBody>
          <a:bodyPr vert="horz" lIns="91422" tIns="45711" rIns="91422" bIns="4571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p>
            <a:r>
              <a:rPr lang="en-US" dirty="0" smtClean="0"/>
              <a:t>CLICK TO EDIT MASTER TITLE STYLE</a:t>
            </a:r>
            <a:endParaRPr lang="en-US" dirty="0"/>
          </a:p>
        </p:txBody>
      </p:sp>
      <p:pic>
        <p:nvPicPr>
          <p:cNvPr id="6" name="Picture 5"/>
          <p:cNvPicPr>
            <a:picLocks noChangeAspect="1"/>
          </p:cNvPicPr>
          <p:nvPr userDrawn="1"/>
        </p:nvPicPr>
        <p:blipFill rotWithShape="1">
          <a:blip r:embed="rId26" cstate="screen">
            <a:extLst>
              <a:ext uri="{28A0092B-C50C-407E-A947-70E740481C1C}">
                <a14:useLocalDpi xmlns:a14="http://schemas.microsoft.com/office/drawing/2010/main"/>
              </a:ext>
            </a:extLst>
          </a:blip>
          <a:srcRect b="84023"/>
          <a:stretch/>
        </p:blipFill>
        <p:spPr>
          <a:xfrm>
            <a:off x="8123" y="1"/>
            <a:ext cx="9135879" cy="821786"/>
          </a:xfrm>
          <a:prstGeom prst="rect">
            <a:avLst/>
          </a:prstGeom>
        </p:spPr>
      </p:pic>
    </p:spTree>
    <p:extLst>
      <p:ext uri="{BB962C8B-B14F-4D97-AF65-F5344CB8AC3E}">
        <p14:creationId xmlns:p14="http://schemas.microsoft.com/office/powerpoint/2010/main" val="1780224342"/>
      </p:ext>
    </p:extLst>
  </p:cSld>
  <p:clrMap bg1="lt1" tx1="dk1" bg2="lt2" tx2="dk2" accent1="accent1" accent2="accent2" accent3="accent3" accent4="accent4" accent5="accent5" accent6="accent6" hlink="hlink" folHlink="fol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 id="2147484020" r:id="rId13"/>
    <p:sldLayoutId id="2147484021" r:id="rId14"/>
    <p:sldLayoutId id="2147484022" r:id="rId15"/>
    <p:sldLayoutId id="2147484023" r:id="rId16"/>
    <p:sldLayoutId id="2147484024" r:id="rId17"/>
    <p:sldLayoutId id="2147484025" r:id="rId18"/>
    <p:sldLayoutId id="2147484026" r:id="rId19"/>
  </p:sldLayoutIdLst>
  <p:timing>
    <p:tnLst>
      <p:par>
        <p:cTn id="1" dur="indefinite" restart="never" nodeType="tmRoot"/>
      </p:par>
    </p:tnLst>
  </p:timing>
  <p:txStyles>
    <p:titleStyle>
      <a:lvl1pPr algn="l" defTabSz="457082" rtl="0" eaLnBrk="1" latinLnBrk="0" hangingPunct="1">
        <a:spcBef>
          <a:spcPct val="0"/>
        </a:spcBef>
        <a:buNone/>
        <a:defRPr sz="2200" b="0" i="0" kern="1200">
          <a:solidFill>
            <a:srgbClr val="FFFFFE"/>
          </a:solidFill>
          <a:latin typeface="EtihadAltis-Book"/>
          <a:ea typeface="+mj-ea"/>
          <a:cs typeface="EtihadAltis-Book"/>
        </a:defRPr>
      </a:lvl1pPr>
    </p:titleStyle>
    <p:bodyStyle>
      <a:lvl1pPr marL="342812" indent="-342812" algn="l" defTabSz="457082" rtl="0" eaLnBrk="1" latinLnBrk="0" hangingPunct="1">
        <a:spcBef>
          <a:spcPct val="20000"/>
        </a:spcBef>
        <a:buFont typeface="Arial"/>
        <a:buChar char="•"/>
        <a:defRPr sz="2400" b="0" i="0" kern="1200">
          <a:solidFill>
            <a:srgbClr val="FFFFFE"/>
          </a:solidFill>
          <a:latin typeface="EtihadAltis-Text"/>
          <a:ea typeface="+mn-ea"/>
          <a:cs typeface="EtihadAltis-Text"/>
        </a:defRPr>
      </a:lvl1pPr>
      <a:lvl2pPr marL="742769" indent="-285680" algn="l" defTabSz="457082" rtl="0" eaLnBrk="1" latinLnBrk="0" hangingPunct="1">
        <a:spcBef>
          <a:spcPct val="20000"/>
        </a:spcBef>
        <a:buFont typeface="Arial"/>
        <a:buChar char="–"/>
        <a:defRPr sz="1800" b="0" i="0" kern="1200">
          <a:solidFill>
            <a:srgbClr val="FFFFFE"/>
          </a:solidFill>
          <a:latin typeface="EtihadAltis-Text"/>
          <a:ea typeface="+mn-ea"/>
          <a:cs typeface="EtihadAltis-Text"/>
        </a:defRPr>
      </a:lvl2pPr>
      <a:lvl3pPr marL="1142716" indent="-228540" algn="l" defTabSz="457082" rtl="0" eaLnBrk="1" latinLnBrk="0" hangingPunct="1">
        <a:spcBef>
          <a:spcPct val="20000"/>
        </a:spcBef>
        <a:buFont typeface="Arial"/>
        <a:buChar char="•"/>
        <a:defRPr sz="1800" b="0" i="0" kern="1200">
          <a:solidFill>
            <a:srgbClr val="FFFFFE"/>
          </a:solidFill>
          <a:latin typeface="EtihadAltis-Text"/>
          <a:ea typeface="+mn-ea"/>
          <a:cs typeface="EtihadAltis-Text"/>
        </a:defRPr>
      </a:lvl3pPr>
      <a:lvl4pPr marL="1599800" indent="-228540" algn="l" defTabSz="457082" rtl="0" eaLnBrk="1" latinLnBrk="0" hangingPunct="1">
        <a:spcBef>
          <a:spcPct val="20000"/>
        </a:spcBef>
        <a:buFont typeface="Arial"/>
        <a:buChar char="–"/>
        <a:defRPr sz="1800" b="0" i="0" kern="1200">
          <a:solidFill>
            <a:srgbClr val="FFFFFE"/>
          </a:solidFill>
          <a:latin typeface="EtihadAltis-Text"/>
          <a:ea typeface="+mn-ea"/>
          <a:cs typeface="EtihadAltis-Text"/>
        </a:defRPr>
      </a:lvl4pPr>
      <a:lvl5pPr marL="2056889" indent="-228540" algn="l" defTabSz="457082" rtl="0" eaLnBrk="1" latinLnBrk="0" hangingPunct="1">
        <a:spcBef>
          <a:spcPct val="20000"/>
        </a:spcBef>
        <a:buFont typeface="Arial"/>
        <a:buChar char="»"/>
        <a:defRPr sz="1800" b="0" i="0" kern="1200">
          <a:solidFill>
            <a:srgbClr val="FFFFFE"/>
          </a:solidFill>
          <a:latin typeface="EtihadAltis-Text"/>
          <a:ea typeface="+mn-ea"/>
          <a:cs typeface="EtihadAltis-Text"/>
        </a:defRPr>
      </a:lvl5pPr>
      <a:lvl6pPr marL="2513970" indent="-228540" algn="l" defTabSz="457082" rtl="0" eaLnBrk="1" latinLnBrk="0" hangingPunct="1">
        <a:spcBef>
          <a:spcPct val="20000"/>
        </a:spcBef>
        <a:buFont typeface="Arial"/>
        <a:buChar char="•"/>
        <a:defRPr sz="2000" kern="1200">
          <a:solidFill>
            <a:schemeClr val="tx1"/>
          </a:solidFill>
          <a:latin typeface="+mn-lt"/>
          <a:ea typeface="+mn-ea"/>
          <a:cs typeface="+mn-cs"/>
        </a:defRPr>
      </a:lvl6pPr>
      <a:lvl7pPr marL="2971060" indent="-228540" algn="l" defTabSz="457082" rtl="0" eaLnBrk="1" latinLnBrk="0" hangingPunct="1">
        <a:spcBef>
          <a:spcPct val="20000"/>
        </a:spcBef>
        <a:buFont typeface="Arial"/>
        <a:buChar char="•"/>
        <a:defRPr sz="2000" kern="1200">
          <a:solidFill>
            <a:schemeClr val="tx1"/>
          </a:solidFill>
          <a:latin typeface="+mn-lt"/>
          <a:ea typeface="+mn-ea"/>
          <a:cs typeface="+mn-cs"/>
        </a:defRPr>
      </a:lvl7pPr>
      <a:lvl8pPr marL="3428145" indent="-228540" algn="l" defTabSz="457082" rtl="0" eaLnBrk="1" latinLnBrk="0" hangingPunct="1">
        <a:spcBef>
          <a:spcPct val="20000"/>
        </a:spcBef>
        <a:buFont typeface="Arial"/>
        <a:buChar char="•"/>
        <a:defRPr sz="2000" kern="1200">
          <a:solidFill>
            <a:schemeClr val="tx1"/>
          </a:solidFill>
          <a:latin typeface="+mn-lt"/>
          <a:ea typeface="+mn-ea"/>
          <a:cs typeface="+mn-cs"/>
        </a:defRPr>
      </a:lvl8pPr>
      <a:lvl9pPr marL="3885230" indent="-228540" algn="l" defTabSz="4570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82" rtl="0" eaLnBrk="1" latinLnBrk="0" hangingPunct="1">
        <a:defRPr sz="1800" kern="1200">
          <a:solidFill>
            <a:schemeClr val="tx1"/>
          </a:solidFill>
          <a:latin typeface="+mn-lt"/>
          <a:ea typeface="+mn-ea"/>
          <a:cs typeface="+mn-cs"/>
        </a:defRPr>
      </a:lvl1pPr>
      <a:lvl2pPr marL="457082" algn="l" defTabSz="457082" rtl="0" eaLnBrk="1" latinLnBrk="0" hangingPunct="1">
        <a:defRPr sz="1800" kern="1200">
          <a:solidFill>
            <a:schemeClr val="tx1"/>
          </a:solidFill>
          <a:latin typeface="+mn-lt"/>
          <a:ea typeface="+mn-ea"/>
          <a:cs typeface="+mn-cs"/>
        </a:defRPr>
      </a:lvl2pPr>
      <a:lvl3pPr marL="914175" algn="l" defTabSz="457082" rtl="0" eaLnBrk="1" latinLnBrk="0" hangingPunct="1">
        <a:defRPr sz="1800" kern="1200">
          <a:solidFill>
            <a:schemeClr val="tx1"/>
          </a:solidFill>
          <a:latin typeface="+mn-lt"/>
          <a:ea typeface="+mn-ea"/>
          <a:cs typeface="+mn-cs"/>
        </a:defRPr>
      </a:lvl3pPr>
      <a:lvl4pPr marL="1371260" algn="l" defTabSz="457082" rtl="0" eaLnBrk="1" latinLnBrk="0" hangingPunct="1">
        <a:defRPr sz="1800" kern="1200">
          <a:solidFill>
            <a:schemeClr val="tx1"/>
          </a:solidFill>
          <a:latin typeface="+mn-lt"/>
          <a:ea typeface="+mn-ea"/>
          <a:cs typeface="+mn-cs"/>
        </a:defRPr>
      </a:lvl4pPr>
      <a:lvl5pPr marL="1828349" algn="l" defTabSz="457082" rtl="0" eaLnBrk="1" latinLnBrk="0" hangingPunct="1">
        <a:defRPr sz="1800" kern="1200">
          <a:solidFill>
            <a:schemeClr val="tx1"/>
          </a:solidFill>
          <a:latin typeface="+mn-lt"/>
          <a:ea typeface="+mn-ea"/>
          <a:cs typeface="+mn-cs"/>
        </a:defRPr>
      </a:lvl5pPr>
      <a:lvl6pPr marL="2285430" algn="l" defTabSz="457082" rtl="0" eaLnBrk="1" latinLnBrk="0" hangingPunct="1">
        <a:defRPr sz="1800" kern="1200">
          <a:solidFill>
            <a:schemeClr val="tx1"/>
          </a:solidFill>
          <a:latin typeface="+mn-lt"/>
          <a:ea typeface="+mn-ea"/>
          <a:cs typeface="+mn-cs"/>
        </a:defRPr>
      </a:lvl6pPr>
      <a:lvl7pPr marL="2742512" algn="l" defTabSz="457082" rtl="0" eaLnBrk="1" latinLnBrk="0" hangingPunct="1">
        <a:defRPr sz="1800" kern="1200">
          <a:solidFill>
            <a:schemeClr val="tx1"/>
          </a:solidFill>
          <a:latin typeface="+mn-lt"/>
          <a:ea typeface="+mn-ea"/>
          <a:cs typeface="+mn-cs"/>
        </a:defRPr>
      </a:lvl7pPr>
      <a:lvl8pPr marL="3199600" algn="l" defTabSz="457082" rtl="0" eaLnBrk="1" latinLnBrk="0" hangingPunct="1">
        <a:defRPr sz="1800" kern="1200">
          <a:solidFill>
            <a:schemeClr val="tx1"/>
          </a:solidFill>
          <a:latin typeface="+mn-lt"/>
          <a:ea typeface="+mn-ea"/>
          <a:cs typeface="+mn-cs"/>
        </a:defRPr>
      </a:lvl8pPr>
      <a:lvl9pPr marL="3656686" algn="l" defTabSz="457082"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23"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2"/>
            </p:custDataLst>
            <p:extLst>
              <p:ext uri="{D42A27DB-BD31-4B8C-83A1-F6EECF244321}">
                <p14:modId xmlns:p14="http://schemas.microsoft.com/office/powerpoint/2010/main" val="1215561733"/>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746940" name="think-cell Slide" r:id="rId24" imgW="270" imgH="270" progId="TCLayout.ActiveDocument.1">
                  <p:embed/>
                </p:oleObj>
              </mc:Choice>
              <mc:Fallback>
                <p:oleObj name="think-cell Slide" r:id="rId24" imgW="270" imgH="270" progId="TCLayout.ActiveDocument.1">
                  <p:embed/>
                  <p:pic>
                    <p:nvPicPr>
                      <p:cNvPr id="0" name=""/>
                      <p:cNvPicPr/>
                      <p:nvPr/>
                    </p:nvPicPr>
                    <p:blipFill>
                      <a:blip r:embed="rId25"/>
                      <a:stretch>
                        <a:fillRect/>
                      </a:stretch>
                    </p:blipFill>
                    <p:spPr>
                      <a:xfrm>
                        <a:off x="1589" y="1589"/>
                        <a:ext cx="1587" cy="1587"/>
                      </a:xfrm>
                      <a:prstGeom prst="rect">
                        <a:avLst/>
                      </a:prstGeom>
                    </p:spPr>
                  </p:pic>
                </p:oleObj>
              </mc:Fallback>
            </mc:AlternateContent>
          </a:graphicData>
        </a:graphic>
      </p:graphicFrame>
      <p:sp>
        <p:nvSpPr>
          <p:cNvPr id="3" name="Text Placeholder 2"/>
          <p:cNvSpPr>
            <a:spLocks noGrp="1"/>
          </p:cNvSpPr>
          <p:nvPr>
            <p:ph type="body" idx="1"/>
          </p:nvPr>
        </p:nvSpPr>
        <p:spPr>
          <a:xfrm>
            <a:off x="237600" y="1092202"/>
            <a:ext cx="8449200" cy="3394472"/>
          </a:xfrm>
          <a:prstGeom prst="rect">
            <a:avLst/>
          </a:prstGeom>
        </p:spPr>
        <p:txBody>
          <a:bodyPr vert="horz" lIns="91422" tIns="45711" rIns="91422" bIns="4571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p>
            <a:r>
              <a:rPr lang="en-US" dirty="0" smtClean="0"/>
              <a:t>CLICK TO EDIT MASTER TITLE STYLE</a:t>
            </a:r>
            <a:endParaRPr lang="en-US" dirty="0"/>
          </a:p>
        </p:txBody>
      </p:sp>
      <p:pic>
        <p:nvPicPr>
          <p:cNvPr id="6" name="Picture 5"/>
          <p:cNvPicPr>
            <a:picLocks noChangeAspect="1"/>
          </p:cNvPicPr>
          <p:nvPr userDrawn="1"/>
        </p:nvPicPr>
        <p:blipFill rotWithShape="1">
          <a:blip r:embed="rId26" cstate="screen">
            <a:extLst>
              <a:ext uri="{28A0092B-C50C-407E-A947-70E740481C1C}">
                <a14:useLocalDpi xmlns:a14="http://schemas.microsoft.com/office/drawing/2010/main"/>
              </a:ext>
            </a:extLst>
          </a:blip>
          <a:srcRect b="84023"/>
          <a:stretch/>
        </p:blipFill>
        <p:spPr>
          <a:xfrm>
            <a:off x="8123" y="1"/>
            <a:ext cx="9135879" cy="821786"/>
          </a:xfrm>
          <a:prstGeom prst="rect">
            <a:avLst/>
          </a:prstGeom>
        </p:spPr>
      </p:pic>
    </p:spTree>
    <p:extLst>
      <p:ext uri="{BB962C8B-B14F-4D97-AF65-F5344CB8AC3E}">
        <p14:creationId xmlns:p14="http://schemas.microsoft.com/office/powerpoint/2010/main" val="2895216959"/>
      </p:ext>
    </p:extLst>
  </p:cSld>
  <p:clrMap bg1="lt1" tx1="dk1" bg2="lt2" tx2="dk2" accent1="accent1" accent2="accent2" accent3="accent3" accent4="accent4" accent5="accent5" accent6="accent6" hlink="hlink" folHlink="folHlink"/>
  <p:sldLayoutIdLst>
    <p:sldLayoutId id="2147484037" r:id="rId1"/>
    <p:sldLayoutId id="2147484038" r:id="rId2"/>
    <p:sldLayoutId id="2147484039" r:id="rId3"/>
    <p:sldLayoutId id="2147484040" r:id="rId4"/>
    <p:sldLayoutId id="2147484041" r:id="rId5"/>
    <p:sldLayoutId id="2147484042" r:id="rId6"/>
    <p:sldLayoutId id="2147484043" r:id="rId7"/>
    <p:sldLayoutId id="2147484044" r:id="rId8"/>
    <p:sldLayoutId id="2147484045" r:id="rId9"/>
    <p:sldLayoutId id="2147484046" r:id="rId10"/>
    <p:sldLayoutId id="2147484047" r:id="rId11"/>
    <p:sldLayoutId id="2147484048" r:id="rId12"/>
    <p:sldLayoutId id="2147484049" r:id="rId13"/>
    <p:sldLayoutId id="2147484050" r:id="rId14"/>
    <p:sldLayoutId id="2147484051" r:id="rId15"/>
    <p:sldLayoutId id="2147484052" r:id="rId16"/>
    <p:sldLayoutId id="2147484053" r:id="rId17"/>
    <p:sldLayoutId id="2147484054" r:id="rId18"/>
    <p:sldLayoutId id="2147484055" r:id="rId19"/>
  </p:sldLayoutIdLst>
  <p:timing>
    <p:tnLst>
      <p:par>
        <p:cTn id="1" dur="indefinite" restart="never" nodeType="tmRoot"/>
      </p:par>
    </p:tnLst>
  </p:timing>
  <p:txStyles>
    <p:titleStyle>
      <a:lvl1pPr algn="l" defTabSz="457082" rtl="0" eaLnBrk="1" latinLnBrk="0" hangingPunct="1">
        <a:spcBef>
          <a:spcPct val="0"/>
        </a:spcBef>
        <a:buNone/>
        <a:defRPr sz="2200" b="0" i="0" kern="1200">
          <a:solidFill>
            <a:srgbClr val="FFFFFE"/>
          </a:solidFill>
          <a:latin typeface="EtihadAltis-Book"/>
          <a:ea typeface="+mj-ea"/>
          <a:cs typeface="EtihadAltis-Book"/>
        </a:defRPr>
      </a:lvl1pPr>
    </p:titleStyle>
    <p:bodyStyle>
      <a:lvl1pPr marL="342812" indent="-342812" algn="l" defTabSz="457082" rtl="0" eaLnBrk="1" latinLnBrk="0" hangingPunct="1">
        <a:spcBef>
          <a:spcPct val="20000"/>
        </a:spcBef>
        <a:buFont typeface="Arial"/>
        <a:buChar char="•"/>
        <a:defRPr sz="2400" b="0" i="0" kern="1200">
          <a:solidFill>
            <a:srgbClr val="FFFFFE"/>
          </a:solidFill>
          <a:latin typeface="EtihadAltis-Text"/>
          <a:ea typeface="+mn-ea"/>
          <a:cs typeface="EtihadAltis-Text"/>
        </a:defRPr>
      </a:lvl1pPr>
      <a:lvl2pPr marL="742769" indent="-285680" algn="l" defTabSz="457082" rtl="0" eaLnBrk="1" latinLnBrk="0" hangingPunct="1">
        <a:spcBef>
          <a:spcPct val="20000"/>
        </a:spcBef>
        <a:buFont typeface="Arial"/>
        <a:buChar char="–"/>
        <a:defRPr sz="1800" b="0" i="0" kern="1200">
          <a:solidFill>
            <a:srgbClr val="FFFFFE"/>
          </a:solidFill>
          <a:latin typeface="EtihadAltis-Text"/>
          <a:ea typeface="+mn-ea"/>
          <a:cs typeface="EtihadAltis-Text"/>
        </a:defRPr>
      </a:lvl2pPr>
      <a:lvl3pPr marL="1142716" indent="-228540" algn="l" defTabSz="457082" rtl="0" eaLnBrk="1" latinLnBrk="0" hangingPunct="1">
        <a:spcBef>
          <a:spcPct val="20000"/>
        </a:spcBef>
        <a:buFont typeface="Arial"/>
        <a:buChar char="•"/>
        <a:defRPr sz="1800" b="0" i="0" kern="1200">
          <a:solidFill>
            <a:srgbClr val="FFFFFE"/>
          </a:solidFill>
          <a:latin typeface="EtihadAltis-Text"/>
          <a:ea typeface="+mn-ea"/>
          <a:cs typeface="EtihadAltis-Text"/>
        </a:defRPr>
      </a:lvl3pPr>
      <a:lvl4pPr marL="1599800" indent="-228540" algn="l" defTabSz="457082" rtl="0" eaLnBrk="1" latinLnBrk="0" hangingPunct="1">
        <a:spcBef>
          <a:spcPct val="20000"/>
        </a:spcBef>
        <a:buFont typeface="Arial"/>
        <a:buChar char="–"/>
        <a:defRPr sz="1800" b="0" i="0" kern="1200">
          <a:solidFill>
            <a:srgbClr val="FFFFFE"/>
          </a:solidFill>
          <a:latin typeface="EtihadAltis-Text"/>
          <a:ea typeface="+mn-ea"/>
          <a:cs typeface="EtihadAltis-Text"/>
        </a:defRPr>
      </a:lvl4pPr>
      <a:lvl5pPr marL="2056889" indent="-228540" algn="l" defTabSz="457082" rtl="0" eaLnBrk="1" latinLnBrk="0" hangingPunct="1">
        <a:spcBef>
          <a:spcPct val="20000"/>
        </a:spcBef>
        <a:buFont typeface="Arial"/>
        <a:buChar char="»"/>
        <a:defRPr sz="1800" b="0" i="0" kern="1200">
          <a:solidFill>
            <a:srgbClr val="FFFFFE"/>
          </a:solidFill>
          <a:latin typeface="EtihadAltis-Text"/>
          <a:ea typeface="+mn-ea"/>
          <a:cs typeface="EtihadAltis-Text"/>
        </a:defRPr>
      </a:lvl5pPr>
      <a:lvl6pPr marL="2513970" indent="-228540" algn="l" defTabSz="457082" rtl="0" eaLnBrk="1" latinLnBrk="0" hangingPunct="1">
        <a:spcBef>
          <a:spcPct val="20000"/>
        </a:spcBef>
        <a:buFont typeface="Arial"/>
        <a:buChar char="•"/>
        <a:defRPr sz="2000" kern="1200">
          <a:solidFill>
            <a:schemeClr val="tx1"/>
          </a:solidFill>
          <a:latin typeface="+mn-lt"/>
          <a:ea typeface="+mn-ea"/>
          <a:cs typeface="+mn-cs"/>
        </a:defRPr>
      </a:lvl6pPr>
      <a:lvl7pPr marL="2971060" indent="-228540" algn="l" defTabSz="457082" rtl="0" eaLnBrk="1" latinLnBrk="0" hangingPunct="1">
        <a:spcBef>
          <a:spcPct val="20000"/>
        </a:spcBef>
        <a:buFont typeface="Arial"/>
        <a:buChar char="•"/>
        <a:defRPr sz="2000" kern="1200">
          <a:solidFill>
            <a:schemeClr val="tx1"/>
          </a:solidFill>
          <a:latin typeface="+mn-lt"/>
          <a:ea typeface="+mn-ea"/>
          <a:cs typeface="+mn-cs"/>
        </a:defRPr>
      </a:lvl7pPr>
      <a:lvl8pPr marL="3428145" indent="-228540" algn="l" defTabSz="457082" rtl="0" eaLnBrk="1" latinLnBrk="0" hangingPunct="1">
        <a:spcBef>
          <a:spcPct val="20000"/>
        </a:spcBef>
        <a:buFont typeface="Arial"/>
        <a:buChar char="•"/>
        <a:defRPr sz="2000" kern="1200">
          <a:solidFill>
            <a:schemeClr val="tx1"/>
          </a:solidFill>
          <a:latin typeface="+mn-lt"/>
          <a:ea typeface="+mn-ea"/>
          <a:cs typeface="+mn-cs"/>
        </a:defRPr>
      </a:lvl8pPr>
      <a:lvl9pPr marL="3885230" indent="-228540" algn="l" defTabSz="4570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82" rtl="0" eaLnBrk="1" latinLnBrk="0" hangingPunct="1">
        <a:defRPr sz="1800" kern="1200">
          <a:solidFill>
            <a:schemeClr val="tx1"/>
          </a:solidFill>
          <a:latin typeface="+mn-lt"/>
          <a:ea typeface="+mn-ea"/>
          <a:cs typeface="+mn-cs"/>
        </a:defRPr>
      </a:lvl1pPr>
      <a:lvl2pPr marL="457082" algn="l" defTabSz="457082" rtl="0" eaLnBrk="1" latinLnBrk="0" hangingPunct="1">
        <a:defRPr sz="1800" kern="1200">
          <a:solidFill>
            <a:schemeClr val="tx1"/>
          </a:solidFill>
          <a:latin typeface="+mn-lt"/>
          <a:ea typeface="+mn-ea"/>
          <a:cs typeface="+mn-cs"/>
        </a:defRPr>
      </a:lvl2pPr>
      <a:lvl3pPr marL="914175" algn="l" defTabSz="457082" rtl="0" eaLnBrk="1" latinLnBrk="0" hangingPunct="1">
        <a:defRPr sz="1800" kern="1200">
          <a:solidFill>
            <a:schemeClr val="tx1"/>
          </a:solidFill>
          <a:latin typeface="+mn-lt"/>
          <a:ea typeface="+mn-ea"/>
          <a:cs typeface="+mn-cs"/>
        </a:defRPr>
      </a:lvl3pPr>
      <a:lvl4pPr marL="1371260" algn="l" defTabSz="457082" rtl="0" eaLnBrk="1" latinLnBrk="0" hangingPunct="1">
        <a:defRPr sz="1800" kern="1200">
          <a:solidFill>
            <a:schemeClr val="tx1"/>
          </a:solidFill>
          <a:latin typeface="+mn-lt"/>
          <a:ea typeface="+mn-ea"/>
          <a:cs typeface="+mn-cs"/>
        </a:defRPr>
      </a:lvl4pPr>
      <a:lvl5pPr marL="1828349" algn="l" defTabSz="457082" rtl="0" eaLnBrk="1" latinLnBrk="0" hangingPunct="1">
        <a:defRPr sz="1800" kern="1200">
          <a:solidFill>
            <a:schemeClr val="tx1"/>
          </a:solidFill>
          <a:latin typeface="+mn-lt"/>
          <a:ea typeface="+mn-ea"/>
          <a:cs typeface="+mn-cs"/>
        </a:defRPr>
      </a:lvl5pPr>
      <a:lvl6pPr marL="2285430" algn="l" defTabSz="457082" rtl="0" eaLnBrk="1" latinLnBrk="0" hangingPunct="1">
        <a:defRPr sz="1800" kern="1200">
          <a:solidFill>
            <a:schemeClr val="tx1"/>
          </a:solidFill>
          <a:latin typeface="+mn-lt"/>
          <a:ea typeface="+mn-ea"/>
          <a:cs typeface="+mn-cs"/>
        </a:defRPr>
      </a:lvl6pPr>
      <a:lvl7pPr marL="2742512" algn="l" defTabSz="457082" rtl="0" eaLnBrk="1" latinLnBrk="0" hangingPunct="1">
        <a:defRPr sz="1800" kern="1200">
          <a:solidFill>
            <a:schemeClr val="tx1"/>
          </a:solidFill>
          <a:latin typeface="+mn-lt"/>
          <a:ea typeface="+mn-ea"/>
          <a:cs typeface="+mn-cs"/>
        </a:defRPr>
      </a:lvl7pPr>
      <a:lvl8pPr marL="3199600" algn="l" defTabSz="457082" rtl="0" eaLnBrk="1" latinLnBrk="0" hangingPunct="1">
        <a:defRPr sz="1800" kern="1200">
          <a:solidFill>
            <a:schemeClr val="tx1"/>
          </a:solidFill>
          <a:latin typeface="+mn-lt"/>
          <a:ea typeface="+mn-ea"/>
          <a:cs typeface="+mn-cs"/>
        </a:defRPr>
      </a:lvl8pPr>
      <a:lvl9pPr marL="3656686" algn="l" defTabSz="457082"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23"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750012" name="think-cell Slide" r:id="rId24" imgW="270" imgH="270" progId="TCLayout.ActiveDocument.1">
                  <p:embed/>
                </p:oleObj>
              </mc:Choice>
              <mc:Fallback>
                <p:oleObj name="think-cell Slide" r:id="rId24" imgW="270" imgH="270" progId="TCLayout.ActiveDocument.1">
                  <p:embed/>
                  <p:pic>
                    <p:nvPicPr>
                      <p:cNvPr id="0" name=""/>
                      <p:cNvPicPr/>
                      <p:nvPr/>
                    </p:nvPicPr>
                    <p:blipFill>
                      <a:blip r:embed="rId25"/>
                      <a:stretch>
                        <a:fillRect/>
                      </a:stretch>
                    </p:blipFill>
                    <p:spPr>
                      <a:xfrm>
                        <a:off x="1589" y="1589"/>
                        <a:ext cx="1587" cy="1587"/>
                      </a:xfrm>
                      <a:prstGeom prst="rect">
                        <a:avLst/>
                      </a:prstGeom>
                    </p:spPr>
                  </p:pic>
                </p:oleObj>
              </mc:Fallback>
            </mc:AlternateContent>
          </a:graphicData>
        </a:graphic>
      </p:graphicFrame>
      <p:sp>
        <p:nvSpPr>
          <p:cNvPr id="3" name="Text Placeholder 2"/>
          <p:cNvSpPr>
            <a:spLocks noGrp="1"/>
          </p:cNvSpPr>
          <p:nvPr>
            <p:ph type="body" idx="1"/>
          </p:nvPr>
        </p:nvSpPr>
        <p:spPr>
          <a:xfrm>
            <a:off x="237600" y="1092202"/>
            <a:ext cx="8449200" cy="3394472"/>
          </a:xfrm>
          <a:prstGeom prst="rect">
            <a:avLst/>
          </a:prstGeom>
        </p:spPr>
        <p:txBody>
          <a:bodyPr vert="horz" lIns="91422" tIns="45711" rIns="91422" bIns="4571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p>
            <a:r>
              <a:rPr lang="en-US" dirty="0" smtClean="0"/>
              <a:t>CLICK TO EDIT MASTER TITLE STYLE</a:t>
            </a:r>
            <a:endParaRPr lang="en-US" dirty="0"/>
          </a:p>
        </p:txBody>
      </p:sp>
      <p:pic>
        <p:nvPicPr>
          <p:cNvPr id="6" name="Picture 5"/>
          <p:cNvPicPr>
            <a:picLocks noChangeAspect="1"/>
          </p:cNvPicPr>
          <p:nvPr userDrawn="1"/>
        </p:nvPicPr>
        <p:blipFill rotWithShape="1">
          <a:blip r:embed="rId26" cstate="screen">
            <a:extLst>
              <a:ext uri="{28A0092B-C50C-407E-A947-70E740481C1C}">
                <a14:useLocalDpi xmlns:a14="http://schemas.microsoft.com/office/drawing/2010/main"/>
              </a:ext>
            </a:extLst>
          </a:blip>
          <a:srcRect b="84023"/>
          <a:stretch/>
        </p:blipFill>
        <p:spPr>
          <a:xfrm>
            <a:off x="8123" y="1"/>
            <a:ext cx="9135879" cy="821786"/>
          </a:xfrm>
          <a:prstGeom prst="rect">
            <a:avLst/>
          </a:prstGeom>
        </p:spPr>
      </p:pic>
    </p:spTree>
    <p:extLst>
      <p:ext uri="{BB962C8B-B14F-4D97-AF65-F5344CB8AC3E}">
        <p14:creationId xmlns:p14="http://schemas.microsoft.com/office/powerpoint/2010/main" val="2422411596"/>
      </p:ext>
    </p:extLst>
  </p:cSld>
  <p:clrMap bg1="lt1" tx1="dk1" bg2="lt2" tx2="dk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 id="2147484068" r:id="rId12"/>
    <p:sldLayoutId id="2147484069" r:id="rId13"/>
    <p:sldLayoutId id="2147484070" r:id="rId14"/>
    <p:sldLayoutId id="2147484071" r:id="rId15"/>
    <p:sldLayoutId id="2147484072" r:id="rId16"/>
    <p:sldLayoutId id="2147484073" r:id="rId17"/>
    <p:sldLayoutId id="2147484074" r:id="rId18"/>
    <p:sldLayoutId id="2147484075" r:id="rId19"/>
  </p:sldLayoutIdLst>
  <p:timing>
    <p:tnLst>
      <p:par>
        <p:cTn id="1" dur="indefinite" restart="never" nodeType="tmRoot"/>
      </p:par>
    </p:tnLst>
  </p:timing>
  <p:txStyles>
    <p:titleStyle>
      <a:lvl1pPr algn="l" defTabSz="457082" rtl="0" eaLnBrk="1" latinLnBrk="0" hangingPunct="1">
        <a:spcBef>
          <a:spcPct val="0"/>
        </a:spcBef>
        <a:buNone/>
        <a:defRPr sz="2200" b="0" i="0" kern="1200">
          <a:solidFill>
            <a:srgbClr val="FFFFFE"/>
          </a:solidFill>
          <a:latin typeface="EtihadAltis-Book"/>
          <a:ea typeface="+mj-ea"/>
          <a:cs typeface="EtihadAltis-Book"/>
        </a:defRPr>
      </a:lvl1pPr>
    </p:titleStyle>
    <p:bodyStyle>
      <a:lvl1pPr marL="342812" indent="-342812" algn="l" defTabSz="457082" rtl="0" eaLnBrk="1" latinLnBrk="0" hangingPunct="1">
        <a:spcBef>
          <a:spcPct val="20000"/>
        </a:spcBef>
        <a:buFont typeface="Arial"/>
        <a:buChar char="•"/>
        <a:defRPr sz="2400" b="0" i="0" kern="1200">
          <a:solidFill>
            <a:srgbClr val="FFFFFE"/>
          </a:solidFill>
          <a:latin typeface="EtihadAltis-Text"/>
          <a:ea typeface="+mn-ea"/>
          <a:cs typeface="EtihadAltis-Text"/>
        </a:defRPr>
      </a:lvl1pPr>
      <a:lvl2pPr marL="742769" indent="-285680" algn="l" defTabSz="457082" rtl="0" eaLnBrk="1" latinLnBrk="0" hangingPunct="1">
        <a:spcBef>
          <a:spcPct val="20000"/>
        </a:spcBef>
        <a:buFont typeface="Arial"/>
        <a:buChar char="–"/>
        <a:defRPr sz="1800" b="0" i="0" kern="1200">
          <a:solidFill>
            <a:srgbClr val="FFFFFE"/>
          </a:solidFill>
          <a:latin typeface="EtihadAltis-Text"/>
          <a:ea typeface="+mn-ea"/>
          <a:cs typeface="EtihadAltis-Text"/>
        </a:defRPr>
      </a:lvl2pPr>
      <a:lvl3pPr marL="1142716" indent="-228540" algn="l" defTabSz="457082" rtl="0" eaLnBrk="1" latinLnBrk="0" hangingPunct="1">
        <a:spcBef>
          <a:spcPct val="20000"/>
        </a:spcBef>
        <a:buFont typeface="Arial"/>
        <a:buChar char="•"/>
        <a:defRPr sz="1800" b="0" i="0" kern="1200">
          <a:solidFill>
            <a:srgbClr val="FFFFFE"/>
          </a:solidFill>
          <a:latin typeface="EtihadAltis-Text"/>
          <a:ea typeface="+mn-ea"/>
          <a:cs typeface="EtihadAltis-Text"/>
        </a:defRPr>
      </a:lvl3pPr>
      <a:lvl4pPr marL="1599800" indent="-228540" algn="l" defTabSz="457082" rtl="0" eaLnBrk="1" latinLnBrk="0" hangingPunct="1">
        <a:spcBef>
          <a:spcPct val="20000"/>
        </a:spcBef>
        <a:buFont typeface="Arial"/>
        <a:buChar char="–"/>
        <a:defRPr sz="1800" b="0" i="0" kern="1200">
          <a:solidFill>
            <a:srgbClr val="FFFFFE"/>
          </a:solidFill>
          <a:latin typeface="EtihadAltis-Text"/>
          <a:ea typeface="+mn-ea"/>
          <a:cs typeface="EtihadAltis-Text"/>
        </a:defRPr>
      </a:lvl4pPr>
      <a:lvl5pPr marL="2056889" indent="-228540" algn="l" defTabSz="457082" rtl="0" eaLnBrk="1" latinLnBrk="0" hangingPunct="1">
        <a:spcBef>
          <a:spcPct val="20000"/>
        </a:spcBef>
        <a:buFont typeface="Arial"/>
        <a:buChar char="»"/>
        <a:defRPr sz="1800" b="0" i="0" kern="1200">
          <a:solidFill>
            <a:srgbClr val="FFFFFE"/>
          </a:solidFill>
          <a:latin typeface="EtihadAltis-Text"/>
          <a:ea typeface="+mn-ea"/>
          <a:cs typeface="EtihadAltis-Text"/>
        </a:defRPr>
      </a:lvl5pPr>
      <a:lvl6pPr marL="2513970" indent="-228540" algn="l" defTabSz="457082" rtl="0" eaLnBrk="1" latinLnBrk="0" hangingPunct="1">
        <a:spcBef>
          <a:spcPct val="20000"/>
        </a:spcBef>
        <a:buFont typeface="Arial"/>
        <a:buChar char="•"/>
        <a:defRPr sz="2000" kern="1200">
          <a:solidFill>
            <a:schemeClr val="tx1"/>
          </a:solidFill>
          <a:latin typeface="+mn-lt"/>
          <a:ea typeface="+mn-ea"/>
          <a:cs typeface="+mn-cs"/>
        </a:defRPr>
      </a:lvl6pPr>
      <a:lvl7pPr marL="2971060" indent="-228540" algn="l" defTabSz="457082" rtl="0" eaLnBrk="1" latinLnBrk="0" hangingPunct="1">
        <a:spcBef>
          <a:spcPct val="20000"/>
        </a:spcBef>
        <a:buFont typeface="Arial"/>
        <a:buChar char="•"/>
        <a:defRPr sz="2000" kern="1200">
          <a:solidFill>
            <a:schemeClr val="tx1"/>
          </a:solidFill>
          <a:latin typeface="+mn-lt"/>
          <a:ea typeface="+mn-ea"/>
          <a:cs typeface="+mn-cs"/>
        </a:defRPr>
      </a:lvl7pPr>
      <a:lvl8pPr marL="3428145" indent="-228540" algn="l" defTabSz="457082" rtl="0" eaLnBrk="1" latinLnBrk="0" hangingPunct="1">
        <a:spcBef>
          <a:spcPct val="20000"/>
        </a:spcBef>
        <a:buFont typeface="Arial"/>
        <a:buChar char="•"/>
        <a:defRPr sz="2000" kern="1200">
          <a:solidFill>
            <a:schemeClr val="tx1"/>
          </a:solidFill>
          <a:latin typeface="+mn-lt"/>
          <a:ea typeface="+mn-ea"/>
          <a:cs typeface="+mn-cs"/>
        </a:defRPr>
      </a:lvl8pPr>
      <a:lvl9pPr marL="3885230" indent="-228540" algn="l" defTabSz="4570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82" rtl="0" eaLnBrk="1" latinLnBrk="0" hangingPunct="1">
        <a:defRPr sz="1800" kern="1200">
          <a:solidFill>
            <a:schemeClr val="tx1"/>
          </a:solidFill>
          <a:latin typeface="+mn-lt"/>
          <a:ea typeface="+mn-ea"/>
          <a:cs typeface="+mn-cs"/>
        </a:defRPr>
      </a:lvl1pPr>
      <a:lvl2pPr marL="457082" algn="l" defTabSz="457082" rtl="0" eaLnBrk="1" latinLnBrk="0" hangingPunct="1">
        <a:defRPr sz="1800" kern="1200">
          <a:solidFill>
            <a:schemeClr val="tx1"/>
          </a:solidFill>
          <a:latin typeface="+mn-lt"/>
          <a:ea typeface="+mn-ea"/>
          <a:cs typeface="+mn-cs"/>
        </a:defRPr>
      </a:lvl2pPr>
      <a:lvl3pPr marL="914175" algn="l" defTabSz="457082" rtl="0" eaLnBrk="1" latinLnBrk="0" hangingPunct="1">
        <a:defRPr sz="1800" kern="1200">
          <a:solidFill>
            <a:schemeClr val="tx1"/>
          </a:solidFill>
          <a:latin typeface="+mn-lt"/>
          <a:ea typeface="+mn-ea"/>
          <a:cs typeface="+mn-cs"/>
        </a:defRPr>
      </a:lvl3pPr>
      <a:lvl4pPr marL="1371260" algn="l" defTabSz="457082" rtl="0" eaLnBrk="1" latinLnBrk="0" hangingPunct="1">
        <a:defRPr sz="1800" kern="1200">
          <a:solidFill>
            <a:schemeClr val="tx1"/>
          </a:solidFill>
          <a:latin typeface="+mn-lt"/>
          <a:ea typeface="+mn-ea"/>
          <a:cs typeface="+mn-cs"/>
        </a:defRPr>
      </a:lvl4pPr>
      <a:lvl5pPr marL="1828349" algn="l" defTabSz="457082" rtl="0" eaLnBrk="1" latinLnBrk="0" hangingPunct="1">
        <a:defRPr sz="1800" kern="1200">
          <a:solidFill>
            <a:schemeClr val="tx1"/>
          </a:solidFill>
          <a:latin typeface="+mn-lt"/>
          <a:ea typeface="+mn-ea"/>
          <a:cs typeface="+mn-cs"/>
        </a:defRPr>
      </a:lvl5pPr>
      <a:lvl6pPr marL="2285430" algn="l" defTabSz="457082" rtl="0" eaLnBrk="1" latinLnBrk="0" hangingPunct="1">
        <a:defRPr sz="1800" kern="1200">
          <a:solidFill>
            <a:schemeClr val="tx1"/>
          </a:solidFill>
          <a:latin typeface="+mn-lt"/>
          <a:ea typeface="+mn-ea"/>
          <a:cs typeface="+mn-cs"/>
        </a:defRPr>
      </a:lvl6pPr>
      <a:lvl7pPr marL="2742512" algn="l" defTabSz="457082" rtl="0" eaLnBrk="1" latinLnBrk="0" hangingPunct="1">
        <a:defRPr sz="1800" kern="1200">
          <a:solidFill>
            <a:schemeClr val="tx1"/>
          </a:solidFill>
          <a:latin typeface="+mn-lt"/>
          <a:ea typeface="+mn-ea"/>
          <a:cs typeface="+mn-cs"/>
        </a:defRPr>
      </a:lvl7pPr>
      <a:lvl8pPr marL="3199600" algn="l" defTabSz="457082" rtl="0" eaLnBrk="1" latinLnBrk="0" hangingPunct="1">
        <a:defRPr sz="1800" kern="1200">
          <a:solidFill>
            <a:schemeClr val="tx1"/>
          </a:solidFill>
          <a:latin typeface="+mn-lt"/>
          <a:ea typeface="+mn-ea"/>
          <a:cs typeface="+mn-cs"/>
        </a:defRPr>
      </a:lvl8pPr>
      <a:lvl9pPr marL="3656686" algn="l" defTabSz="457082"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23"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2"/>
            </p:custDataLst>
            <p:extLst>
              <p:ext uri="{D42A27DB-BD31-4B8C-83A1-F6EECF244321}">
                <p14:modId xmlns:p14="http://schemas.microsoft.com/office/powerpoint/2010/main" val="1180549124"/>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753083" name="think-cell Slide" r:id="rId24" imgW="270" imgH="270" progId="TCLayout.ActiveDocument.1">
                  <p:embed/>
                </p:oleObj>
              </mc:Choice>
              <mc:Fallback>
                <p:oleObj name="think-cell Slide" r:id="rId24" imgW="270" imgH="270" progId="TCLayout.ActiveDocument.1">
                  <p:embed/>
                  <p:pic>
                    <p:nvPicPr>
                      <p:cNvPr id="0" name=""/>
                      <p:cNvPicPr/>
                      <p:nvPr/>
                    </p:nvPicPr>
                    <p:blipFill>
                      <a:blip r:embed="rId25"/>
                      <a:stretch>
                        <a:fillRect/>
                      </a:stretch>
                    </p:blipFill>
                    <p:spPr>
                      <a:xfrm>
                        <a:off x="1589" y="1589"/>
                        <a:ext cx="1587" cy="1587"/>
                      </a:xfrm>
                      <a:prstGeom prst="rect">
                        <a:avLst/>
                      </a:prstGeom>
                    </p:spPr>
                  </p:pic>
                </p:oleObj>
              </mc:Fallback>
            </mc:AlternateContent>
          </a:graphicData>
        </a:graphic>
      </p:graphicFrame>
      <p:sp>
        <p:nvSpPr>
          <p:cNvPr id="3" name="Text Placeholder 2"/>
          <p:cNvSpPr>
            <a:spLocks noGrp="1"/>
          </p:cNvSpPr>
          <p:nvPr>
            <p:ph type="body" idx="1"/>
          </p:nvPr>
        </p:nvSpPr>
        <p:spPr>
          <a:xfrm>
            <a:off x="237600" y="1092202"/>
            <a:ext cx="8449200" cy="3394472"/>
          </a:xfrm>
          <a:prstGeom prst="rect">
            <a:avLst/>
          </a:prstGeom>
        </p:spPr>
        <p:txBody>
          <a:bodyPr vert="horz" lIns="91422" tIns="45711" rIns="91422" bIns="4571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p>
            <a:r>
              <a:rPr lang="en-US" dirty="0" smtClean="0"/>
              <a:t>CLICK TO EDIT MASTER TITLE STYLE</a:t>
            </a:r>
            <a:endParaRPr lang="en-US" dirty="0"/>
          </a:p>
        </p:txBody>
      </p:sp>
      <p:pic>
        <p:nvPicPr>
          <p:cNvPr id="6" name="Picture 5"/>
          <p:cNvPicPr>
            <a:picLocks noChangeAspect="1"/>
          </p:cNvPicPr>
          <p:nvPr userDrawn="1"/>
        </p:nvPicPr>
        <p:blipFill rotWithShape="1">
          <a:blip r:embed="rId26" cstate="screen">
            <a:extLst>
              <a:ext uri="{28A0092B-C50C-407E-A947-70E740481C1C}">
                <a14:useLocalDpi xmlns:a14="http://schemas.microsoft.com/office/drawing/2010/main"/>
              </a:ext>
            </a:extLst>
          </a:blip>
          <a:srcRect b="84023"/>
          <a:stretch/>
        </p:blipFill>
        <p:spPr>
          <a:xfrm>
            <a:off x="8123" y="1"/>
            <a:ext cx="9135879" cy="821786"/>
          </a:xfrm>
          <a:prstGeom prst="rect">
            <a:avLst/>
          </a:prstGeom>
        </p:spPr>
      </p:pic>
    </p:spTree>
    <p:extLst>
      <p:ext uri="{BB962C8B-B14F-4D97-AF65-F5344CB8AC3E}">
        <p14:creationId xmlns:p14="http://schemas.microsoft.com/office/powerpoint/2010/main" val="3462289540"/>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 id="2147484089" r:id="rId13"/>
    <p:sldLayoutId id="2147484090" r:id="rId14"/>
    <p:sldLayoutId id="2147484091" r:id="rId15"/>
    <p:sldLayoutId id="2147484092" r:id="rId16"/>
    <p:sldLayoutId id="2147484093" r:id="rId17"/>
    <p:sldLayoutId id="2147484094" r:id="rId18"/>
    <p:sldLayoutId id="2147484095" r:id="rId19"/>
  </p:sldLayoutIdLst>
  <p:timing>
    <p:tnLst>
      <p:par>
        <p:cTn id="1" dur="indefinite" restart="never" nodeType="tmRoot"/>
      </p:par>
    </p:tnLst>
  </p:timing>
  <p:txStyles>
    <p:titleStyle>
      <a:lvl1pPr algn="l" defTabSz="457082" rtl="0" eaLnBrk="1" latinLnBrk="0" hangingPunct="1">
        <a:spcBef>
          <a:spcPct val="0"/>
        </a:spcBef>
        <a:buNone/>
        <a:defRPr sz="2200" b="0" i="0" kern="1200">
          <a:solidFill>
            <a:srgbClr val="FFFFFE"/>
          </a:solidFill>
          <a:latin typeface="EtihadAltis-Book"/>
          <a:ea typeface="+mj-ea"/>
          <a:cs typeface="EtihadAltis-Book"/>
        </a:defRPr>
      </a:lvl1pPr>
    </p:titleStyle>
    <p:bodyStyle>
      <a:lvl1pPr marL="342812" indent="-342812" algn="l" defTabSz="457082" rtl="0" eaLnBrk="1" latinLnBrk="0" hangingPunct="1">
        <a:spcBef>
          <a:spcPct val="20000"/>
        </a:spcBef>
        <a:buFont typeface="Arial"/>
        <a:buChar char="•"/>
        <a:defRPr sz="2400" b="0" i="0" kern="1200">
          <a:solidFill>
            <a:srgbClr val="FFFFFE"/>
          </a:solidFill>
          <a:latin typeface="EtihadAltis-Text"/>
          <a:ea typeface="+mn-ea"/>
          <a:cs typeface="EtihadAltis-Text"/>
        </a:defRPr>
      </a:lvl1pPr>
      <a:lvl2pPr marL="742769" indent="-285680" algn="l" defTabSz="457082" rtl="0" eaLnBrk="1" latinLnBrk="0" hangingPunct="1">
        <a:spcBef>
          <a:spcPct val="20000"/>
        </a:spcBef>
        <a:buFont typeface="Arial"/>
        <a:buChar char="–"/>
        <a:defRPr sz="1800" b="0" i="0" kern="1200">
          <a:solidFill>
            <a:srgbClr val="FFFFFE"/>
          </a:solidFill>
          <a:latin typeface="EtihadAltis-Text"/>
          <a:ea typeface="+mn-ea"/>
          <a:cs typeface="EtihadAltis-Text"/>
        </a:defRPr>
      </a:lvl2pPr>
      <a:lvl3pPr marL="1142716" indent="-228540" algn="l" defTabSz="457082" rtl="0" eaLnBrk="1" latinLnBrk="0" hangingPunct="1">
        <a:spcBef>
          <a:spcPct val="20000"/>
        </a:spcBef>
        <a:buFont typeface="Arial"/>
        <a:buChar char="•"/>
        <a:defRPr sz="1800" b="0" i="0" kern="1200">
          <a:solidFill>
            <a:srgbClr val="FFFFFE"/>
          </a:solidFill>
          <a:latin typeface="EtihadAltis-Text"/>
          <a:ea typeface="+mn-ea"/>
          <a:cs typeface="EtihadAltis-Text"/>
        </a:defRPr>
      </a:lvl3pPr>
      <a:lvl4pPr marL="1599800" indent="-228540" algn="l" defTabSz="457082" rtl="0" eaLnBrk="1" latinLnBrk="0" hangingPunct="1">
        <a:spcBef>
          <a:spcPct val="20000"/>
        </a:spcBef>
        <a:buFont typeface="Arial"/>
        <a:buChar char="–"/>
        <a:defRPr sz="1800" b="0" i="0" kern="1200">
          <a:solidFill>
            <a:srgbClr val="FFFFFE"/>
          </a:solidFill>
          <a:latin typeface="EtihadAltis-Text"/>
          <a:ea typeface="+mn-ea"/>
          <a:cs typeface="EtihadAltis-Text"/>
        </a:defRPr>
      </a:lvl4pPr>
      <a:lvl5pPr marL="2056889" indent="-228540" algn="l" defTabSz="457082" rtl="0" eaLnBrk="1" latinLnBrk="0" hangingPunct="1">
        <a:spcBef>
          <a:spcPct val="20000"/>
        </a:spcBef>
        <a:buFont typeface="Arial"/>
        <a:buChar char="»"/>
        <a:defRPr sz="1800" b="0" i="0" kern="1200">
          <a:solidFill>
            <a:srgbClr val="FFFFFE"/>
          </a:solidFill>
          <a:latin typeface="EtihadAltis-Text"/>
          <a:ea typeface="+mn-ea"/>
          <a:cs typeface="EtihadAltis-Text"/>
        </a:defRPr>
      </a:lvl5pPr>
      <a:lvl6pPr marL="2513970" indent="-228540" algn="l" defTabSz="457082" rtl="0" eaLnBrk="1" latinLnBrk="0" hangingPunct="1">
        <a:spcBef>
          <a:spcPct val="20000"/>
        </a:spcBef>
        <a:buFont typeface="Arial"/>
        <a:buChar char="•"/>
        <a:defRPr sz="2000" kern="1200">
          <a:solidFill>
            <a:schemeClr val="tx1"/>
          </a:solidFill>
          <a:latin typeface="+mn-lt"/>
          <a:ea typeface="+mn-ea"/>
          <a:cs typeface="+mn-cs"/>
        </a:defRPr>
      </a:lvl6pPr>
      <a:lvl7pPr marL="2971060" indent="-228540" algn="l" defTabSz="457082" rtl="0" eaLnBrk="1" latinLnBrk="0" hangingPunct="1">
        <a:spcBef>
          <a:spcPct val="20000"/>
        </a:spcBef>
        <a:buFont typeface="Arial"/>
        <a:buChar char="•"/>
        <a:defRPr sz="2000" kern="1200">
          <a:solidFill>
            <a:schemeClr val="tx1"/>
          </a:solidFill>
          <a:latin typeface="+mn-lt"/>
          <a:ea typeface="+mn-ea"/>
          <a:cs typeface="+mn-cs"/>
        </a:defRPr>
      </a:lvl7pPr>
      <a:lvl8pPr marL="3428145" indent="-228540" algn="l" defTabSz="457082" rtl="0" eaLnBrk="1" latinLnBrk="0" hangingPunct="1">
        <a:spcBef>
          <a:spcPct val="20000"/>
        </a:spcBef>
        <a:buFont typeface="Arial"/>
        <a:buChar char="•"/>
        <a:defRPr sz="2000" kern="1200">
          <a:solidFill>
            <a:schemeClr val="tx1"/>
          </a:solidFill>
          <a:latin typeface="+mn-lt"/>
          <a:ea typeface="+mn-ea"/>
          <a:cs typeface="+mn-cs"/>
        </a:defRPr>
      </a:lvl8pPr>
      <a:lvl9pPr marL="3885230" indent="-228540" algn="l" defTabSz="4570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82" rtl="0" eaLnBrk="1" latinLnBrk="0" hangingPunct="1">
        <a:defRPr sz="1800" kern="1200">
          <a:solidFill>
            <a:schemeClr val="tx1"/>
          </a:solidFill>
          <a:latin typeface="+mn-lt"/>
          <a:ea typeface="+mn-ea"/>
          <a:cs typeface="+mn-cs"/>
        </a:defRPr>
      </a:lvl1pPr>
      <a:lvl2pPr marL="457082" algn="l" defTabSz="457082" rtl="0" eaLnBrk="1" latinLnBrk="0" hangingPunct="1">
        <a:defRPr sz="1800" kern="1200">
          <a:solidFill>
            <a:schemeClr val="tx1"/>
          </a:solidFill>
          <a:latin typeface="+mn-lt"/>
          <a:ea typeface="+mn-ea"/>
          <a:cs typeface="+mn-cs"/>
        </a:defRPr>
      </a:lvl2pPr>
      <a:lvl3pPr marL="914175" algn="l" defTabSz="457082" rtl="0" eaLnBrk="1" latinLnBrk="0" hangingPunct="1">
        <a:defRPr sz="1800" kern="1200">
          <a:solidFill>
            <a:schemeClr val="tx1"/>
          </a:solidFill>
          <a:latin typeface="+mn-lt"/>
          <a:ea typeface="+mn-ea"/>
          <a:cs typeface="+mn-cs"/>
        </a:defRPr>
      </a:lvl3pPr>
      <a:lvl4pPr marL="1371260" algn="l" defTabSz="457082" rtl="0" eaLnBrk="1" latinLnBrk="0" hangingPunct="1">
        <a:defRPr sz="1800" kern="1200">
          <a:solidFill>
            <a:schemeClr val="tx1"/>
          </a:solidFill>
          <a:latin typeface="+mn-lt"/>
          <a:ea typeface="+mn-ea"/>
          <a:cs typeface="+mn-cs"/>
        </a:defRPr>
      </a:lvl4pPr>
      <a:lvl5pPr marL="1828349" algn="l" defTabSz="457082" rtl="0" eaLnBrk="1" latinLnBrk="0" hangingPunct="1">
        <a:defRPr sz="1800" kern="1200">
          <a:solidFill>
            <a:schemeClr val="tx1"/>
          </a:solidFill>
          <a:latin typeface="+mn-lt"/>
          <a:ea typeface="+mn-ea"/>
          <a:cs typeface="+mn-cs"/>
        </a:defRPr>
      </a:lvl5pPr>
      <a:lvl6pPr marL="2285430" algn="l" defTabSz="457082" rtl="0" eaLnBrk="1" latinLnBrk="0" hangingPunct="1">
        <a:defRPr sz="1800" kern="1200">
          <a:solidFill>
            <a:schemeClr val="tx1"/>
          </a:solidFill>
          <a:latin typeface="+mn-lt"/>
          <a:ea typeface="+mn-ea"/>
          <a:cs typeface="+mn-cs"/>
        </a:defRPr>
      </a:lvl6pPr>
      <a:lvl7pPr marL="2742512" algn="l" defTabSz="457082" rtl="0" eaLnBrk="1" latinLnBrk="0" hangingPunct="1">
        <a:defRPr sz="1800" kern="1200">
          <a:solidFill>
            <a:schemeClr val="tx1"/>
          </a:solidFill>
          <a:latin typeface="+mn-lt"/>
          <a:ea typeface="+mn-ea"/>
          <a:cs typeface="+mn-cs"/>
        </a:defRPr>
      </a:lvl7pPr>
      <a:lvl8pPr marL="3199600" algn="l" defTabSz="457082" rtl="0" eaLnBrk="1" latinLnBrk="0" hangingPunct="1">
        <a:defRPr sz="1800" kern="1200">
          <a:solidFill>
            <a:schemeClr val="tx1"/>
          </a:solidFill>
          <a:latin typeface="+mn-lt"/>
          <a:ea typeface="+mn-ea"/>
          <a:cs typeface="+mn-cs"/>
        </a:defRPr>
      </a:lvl8pPr>
      <a:lvl9pPr marL="3656686" algn="l" defTabSz="457082"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23"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2"/>
            </p:custDataLst>
            <p:extLst>
              <p:ext uri="{D42A27DB-BD31-4B8C-83A1-F6EECF244321}">
                <p14:modId xmlns:p14="http://schemas.microsoft.com/office/powerpoint/2010/main" val="240470458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05286" name="think-cell Slide" r:id="rId24" imgW="270" imgH="270" progId="TCLayout.ActiveDocument.1">
                  <p:embed/>
                </p:oleObj>
              </mc:Choice>
              <mc:Fallback>
                <p:oleObj name="think-cell Slide" r:id="rId24" imgW="270" imgH="270" progId="TCLayout.ActiveDocument.1">
                  <p:embed/>
                  <p:pic>
                    <p:nvPicPr>
                      <p:cNvPr id="0" name=""/>
                      <p:cNvPicPr/>
                      <p:nvPr/>
                    </p:nvPicPr>
                    <p:blipFill>
                      <a:blip r:embed="rId25"/>
                      <a:stretch>
                        <a:fillRect/>
                      </a:stretch>
                    </p:blipFill>
                    <p:spPr>
                      <a:xfrm>
                        <a:off x="1588" y="1588"/>
                        <a:ext cx="1587" cy="1587"/>
                      </a:xfrm>
                      <a:prstGeom prst="rect">
                        <a:avLst/>
                      </a:prstGeom>
                    </p:spPr>
                  </p:pic>
                </p:oleObj>
              </mc:Fallback>
            </mc:AlternateContent>
          </a:graphicData>
        </a:graphic>
      </p:graphicFrame>
      <p:sp>
        <p:nvSpPr>
          <p:cNvPr id="3" name="Text Placeholder 2"/>
          <p:cNvSpPr>
            <a:spLocks noGrp="1"/>
          </p:cNvSpPr>
          <p:nvPr>
            <p:ph type="body" idx="1"/>
          </p:nvPr>
        </p:nvSpPr>
        <p:spPr>
          <a:xfrm>
            <a:off x="237600" y="1092202"/>
            <a:ext cx="8449200"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pic>
        <p:nvPicPr>
          <p:cNvPr id="6" name="Picture 5"/>
          <p:cNvPicPr>
            <a:picLocks noChangeAspect="1"/>
          </p:cNvPicPr>
          <p:nvPr userDrawn="1"/>
        </p:nvPicPr>
        <p:blipFill rotWithShape="1">
          <a:blip r:embed="rId26" cstate="screen">
            <a:extLst>
              <a:ext uri="{28A0092B-C50C-407E-A947-70E740481C1C}">
                <a14:useLocalDpi xmlns:a14="http://schemas.microsoft.com/office/drawing/2010/main"/>
              </a:ext>
            </a:extLst>
          </a:blip>
          <a:srcRect b="84023"/>
          <a:stretch/>
        </p:blipFill>
        <p:spPr>
          <a:xfrm>
            <a:off x="8122" y="1"/>
            <a:ext cx="9135879" cy="821786"/>
          </a:xfrm>
          <a:prstGeom prst="rect">
            <a:avLst/>
          </a:prstGeom>
        </p:spPr>
      </p:pic>
    </p:spTree>
    <p:extLst>
      <p:ext uri="{BB962C8B-B14F-4D97-AF65-F5344CB8AC3E}">
        <p14:creationId xmlns:p14="http://schemas.microsoft.com/office/powerpoint/2010/main" val="3434364019"/>
      </p:ext>
    </p:extLst>
  </p:cSld>
  <p:clrMap bg1="lt1" tx1="dk1" bg2="lt2" tx2="dk2" accent1="accent1" accent2="accent2" accent3="accent3" accent4="accent4" accent5="accent5" accent6="accent6" hlink="hlink" folHlink="folHlink"/>
  <p:sldLayoutIdLst>
    <p:sldLayoutId id="2147484169" r:id="rId1"/>
    <p:sldLayoutId id="2147484170" r:id="rId2"/>
    <p:sldLayoutId id="2147484171" r:id="rId3"/>
    <p:sldLayoutId id="2147484172" r:id="rId4"/>
    <p:sldLayoutId id="2147484173" r:id="rId5"/>
    <p:sldLayoutId id="2147484174" r:id="rId6"/>
    <p:sldLayoutId id="2147484175" r:id="rId7"/>
    <p:sldLayoutId id="2147484176" r:id="rId8"/>
    <p:sldLayoutId id="2147484177" r:id="rId9"/>
    <p:sldLayoutId id="2147484178" r:id="rId10"/>
    <p:sldLayoutId id="2147484179" r:id="rId11"/>
    <p:sldLayoutId id="2147484180" r:id="rId12"/>
    <p:sldLayoutId id="2147484181" r:id="rId13"/>
    <p:sldLayoutId id="2147484182" r:id="rId14"/>
    <p:sldLayoutId id="2147484183" r:id="rId15"/>
    <p:sldLayoutId id="2147484184" r:id="rId16"/>
    <p:sldLayoutId id="2147484185" r:id="rId17"/>
    <p:sldLayoutId id="2147484186" r:id="rId18"/>
    <p:sldLayoutId id="2147484187" r:id="rId19"/>
  </p:sldLayoutIdLst>
  <p:timing>
    <p:tnLst>
      <p:par>
        <p:cTn id="1" dur="indefinite" restart="never" nodeType="tmRoot"/>
      </p:par>
    </p:tnLst>
  </p:timing>
  <p:txStyles>
    <p:titleStyle>
      <a:lvl1pPr algn="l" defTabSz="457189" rtl="0" eaLnBrk="1" latinLnBrk="0" hangingPunct="1">
        <a:spcBef>
          <a:spcPct val="0"/>
        </a:spcBef>
        <a:buNone/>
        <a:defRPr sz="2200" b="0" i="0" kern="1200">
          <a:solidFill>
            <a:srgbClr val="FFFFFE"/>
          </a:solidFill>
          <a:latin typeface="EtihadAltis-Book"/>
          <a:ea typeface="+mj-ea"/>
          <a:cs typeface="EtihadAltis-Book"/>
        </a:defRPr>
      </a:lvl1pPr>
    </p:titleStyle>
    <p:bodyStyle>
      <a:lvl1pPr marL="342892" indent="-342892" algn="l" defTabSz="457189" rtl="0" eaLnBrk="1" latinLnBrk="0" hangingPunct="1">
        <a:spcBef>
          <a:spcPct val="20000"/>
        </a:spcBef>
        <a:buFont typeface="Arial"/>
        <a:buChar char="•"/>
        <a:defRPr sz="2400" b="0" i="0" kern="1200">
          <a:solidFill>
            <a:srgbClr val="FFFFFE"/>
          </a:solidFill>
          <a:latin typeface="EtihadAltis-Text"/>
          <a:ea typeface="+mn-ea"/>
          <a:cs typeface="EtihadAltis-Text"/>
        </a:defRPr>
      </a:lvl1pPr>
      <a:lvl2pPr marL="742931" indent="-285743" algn="l" defTabSz="457189" rtl="0" eaLnBrk="1" latinLnBrk="0" hangingPunct="1">
        <a:spcBef>
          <a:spcPct val="20000"/>
        </a:spcBef>
        <a:buFont typeface="Arial"/>
        <a:buChar char="–"/>
        <a:defRPr sz="1800" b="0" i="0" kern="1200">
          <a:solidFill>
            <a:srgbClr val="FFFFFE"/>
          </a:solidFill>
          <a:latin typeface="EtihadAltis-Text"/>
          <a:ea typeface="+mn-ea"/>
          <a:cs typeface="EtihadAltis-Text"/>
        </a:defRPr>
      </a:lvl2pPr>
      <a:lvl3pPr marL="1142972" indent="-228594" algn="l" defTabSz="457189" rtl="0" eaLnBrk="1" latinLnBrk="0" hangingPunct="1">
        <a:spcBef>
          <a:spcPct val="20000"/>
        </a:spcBef>
        <a:buFont typeface="Arial"/>
        <a:buChar char="•"/>
        <a:defRPr sz="1800" b="0" i="0" kern="1200">
          <a:solidFill>
            <a:srgbClr val="FFFFFE"/>
          </a:solidFill>
          <a:latin typeface="EtihadAltis-Text"/>
          <a:ea typeface="+mn-ea"/>
          <a:cs typeface="EtihadAltis-Text"/>
        </a:defRPr>
      </a:lvl3pPr>
      <a:lvl4pPr marL="1600160" indent="-228594" algn="l" defTabSz="457189" rtl="0" eaLnBrk="1" latinLnBrk="0" hangingPunct="1">
        <a:spcBef>
          <a:spcPct val="20000"/>
        </a:spcBef>
        <a:buFont typeface="Arial"/>
        <a:buChar char="–"/>
        <a:defRPr sz="1800" b="0" i="0" kern="1200">
          <a:solidFill>
            <a:srgbClr val="FFFFFE"/>
          </a:solidFill>
          <a:latin typeface="EtihadAltis-Text"/>
          <a:ea typeface="+mn-ea"/>
          <a:cs typeface="EtihadAltis-Text"/>
        </a:defRPr>
      </a:lvl4pPr>
      <a:lvl5pPr marL="2057348" indent="-228594" algn="l" defTabSz="457189" rtl="0" eaLnBrk="1" latinLnBrk="0" hangingPunct="1">
        <a:spcBef>
          <a:spcPct val="20000"/>
        </a:spcBef>
        <a:buFont typeface="Arial"/>
        <a:buChar char="»"/>
        <a:defRPr sz="1800" b="0" i="0" kern="1200">
          <a:solidFill>
            <a:srgbClr val="FFFFFE"/>
          </a:solidFill>
          <a:latin typeface="EtihadAltis-Text"/>
          <a:ea typeface="+mn-ea"/>
          <a:cs typeface="EtihadAltis-Text"/>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23"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2"/>
            </p:custDataLst>
            <p:extLst>
              <p:ext uri="{D42A27DB-BD31-4B8C-83A1-F6EECF244321}">
                <p14:modId xmlns:p14="http://schemas.microsoft.com/office/powerpoint/2010/main" val="394627064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12453" name="think-cell Slide" r:id="rId24" imgW="270" imgH="270" progId="TCLayout.ActiveDocument.1">
                  <p:embed/>
                </p:oleObj>
              </mc:Choice>
              <mc:Fallback>
                <p:oleObj name="think-cell Slide" r:id="rId24" imgW="270" imgH="270" progId="TCLayout.ActiveDocument.1">
                  <p:embed/>
                  <p:pic>
                    <p:nvPicPr>
                      <p:cNvPr id="0" name=""/>
                      <p:cNvPicPr/>
                      <p:nvPr/>
                    </p:nvPicPr>
                    <p:blipFill>
                      <a:blip r:embed="rId25"/>
                      <a:stretch>
                        <a:fillRect/>
                      </a:stretch>
                    </p:blipFill>
                    <p:spPr>
                      <a:xfrm>
                        <a:off x="1588" y="1588"/>
                        <a:ext cx="1587" cy="1587"/>
                      </a:xfrm>
                      <a:prstGeom prst="rect">
                        <a:avLst/>
                      </a:prstGeom>
                    </p:spPr>
                  </p:pic>
                </p:oleObj>
              </mc:Fallback>
            </mc:AlternateContent>
          </a:graphicData>
        </a:graphic>
      </p:graphicFrame>
      <p:sp>
        <p:nvSpPr>
          <p:cNvPr id="3" name="Text Placeholder 2"/>
          <p:cNvSpPr>
            <a:spLocks noGrp="1"/>
          </p:cNvSpPr>
          <p:nvPr>
            <p:ph type="body" idx="1"/>
          </p:nvPr>
        </p:nvSpPr>
        <p:spPr>
          <a:xfrm>
            <a:off x="237600" y="1092202"/>
            <a:ext cx="8449200"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pic>
        <p:nvPicPr>
          <p:cNvPr id="6" name="Picture 5"/>
          <p:cNvPicPr>
            <a:picLocks noChangeAspect="1"/>
          </p:cNvPicPr>
          <p:nvPr userDrawn="1"/>
        </p:nvPicPr>
        <p:blipFill rotWithShape="1">
          <a:blip r:embed="rId26" cstate="screen">
            <a:extLst>
              <a:ext uri="{28A0092B-C50C-407E-A947-70E740481C1C}">
                <a14:useLocalDpi xmlns:a14="http://schemas.microsoft.com/office/drawing/2010/main"/>
              </a:ext>
            </a:extLst>
          </a:blip>
          <a:srcRect b="84023"/>
          <a:stretch/>
        </p:blipFill>
        <p:spPr>
          <a:xfrm>
            <a:off x="8122" y="1"/>
            <a:ext cx="9135879" cy="821786"/>
          </a:xfrm>
          <a:prstGeom prst="rect">
            <a:avLst/>
          </a:prstGeom>
        </p:spPr>
      </p:pic>
    </p:spTree>
    <p:extLst>
      <p:ext uri="{BB962C8B-B14F-4D97-AF65-F5344CB8AC3E}">
        <p14:creationId xmlns:p14="http://schemas.microsoft.com/office/powerpoint/2010/main" val="519476289"/>
      </p:ext>
    </p:extLst>
  </p:cSld>
  <p:clrMap bg1="lt1" tx1="dk1" bg2="lt2" tx2="dk2" accent1="accent1" accent2="accent2" accent3="accent3" accent4="accent4" accent5="accent5" accent6="accent6" hlink="hlink" folHlink="folHlink"/>
  <p:sldLayoutIdLst>
    <p:sldLayoutId id="2147484198" r:id="rId1"/>
    <p:sldLayoutId id="2147484199" r:id="rId2"/>
    <p:sldLayoutId id="2147484200" r:id="rId3"/>
    <p:sldLayoutId id="2147484201" r:id="rId4"/>
    <p:sldLayoutId id="2147484202" r:id="rId5"/>
    <p:sldLayoutId id="2147484203" r:id="rId6"/>
    <p:sldLayoutId id="2147484204" r:id="rId7"/>
    <p:sldLayoutId id="2147484205" r:id="rId8"/>
    <p:sldLayoutId id="2147484206" r:id="rId9"/>
    <p:sldLayoutId id="2147484207" r:id="rId10"/>
    <p:sldLayoutId id="2147484208" r:id="rId11"/>
    <p:sldLayoutId id="2147484209" r:id="rId12"/>
    <p:sldLayoutId id="2147484210" r:id="rId13"/>
    <p:sldLayoutId id="2147484211" r:id="rId14"/>
    <p:sldLayoutId id="2147484212" r:id="rId15"/>
    <p:sldLayoutId id="2147484213" r:id="rId16"/>
    <p:sldLayoutId id="2147484214" r:id="rId17"/>
    <p:sldLayoutId id="2147484215" r:id="rId18"/>
    <p:sldLayoutId id="2147484216" r:id="rId19"/>
  </p:sldLayoutIdLst>
  <p:timing>
    <p:tnLst>
      <p:par>
        <p:cTn id="1" dur="indefinite" restart="never" nodeType="tmRoot"/>
      </p:par>
    </p:tnLst>
  </p:timing>
  <p:txStyles>
    <p:titleStyle>
      <a:lvl1pPr algn="l" defTabSz="457189" rtl="0" eaLnBrk="1" latinLnBrk="0" hangingPunct="1">
        <a:spcBef>
          <a:spcPct val="0"/>
        </a:spcBef>
        <a:buNone/>
        <a:defRPr sz="2200" b="0" i="0" kern="1200">
          <a:solidFill>
            <a:srgbClr val="FFFFFE"/>
          </a:solidFill>
          <a:latin typeface="EtihadAltis-Book"/>
          <a:ea typeface="+mj-ea"/>
          <a:cs typeface="EtihadAltis-Book"/>
        </a:defRPr>
      </a:lvl1pPr>
    </p:titleStyle>
    <p:bodyStyle>
      <a:lvl1pPr marL="342892" indent="-342892" algn="l" defTabSz="457189" rtl="0" eaLnBrk="1" latinLnBrk="0" hangingPunct="1">
        <a:spcBef>
          <a:spcPct val="20000"/>
        </a:spcBef>
        <a:buFont typeface="Arial"/>
        <a:buChar char="•"/>
        <a:defRPr sz="2400" b="0" i="0" kern="1200">
          <a:solidFill>
            <a:srgbClr val="FFFFFE"/>
          </a:solidFill>
          <a:latin typeface="EtihadAltis-Text"/>
          <a:ea typeface="+mn-ea"/>
          <a:cs typeface="EtihadAltis-Text"/>
        </a:defRPr>
      </a:lvl1pPr>
      <a:lvl2pPr marL="742931" indent="-285743" algn="l" defTabSz="457189" rtl="0" eaLnBrk="1" latinLnBrk="0" hangingPunct="1">
        <a:spcBef>
          <a:spcPct val="20000"/>
        </a:spcBef>
        <a:buFont typeface="Arial"/>
        <a:buChar char="–"/>
        <a:defRPr sz="1800" b="0" i="0" kern="1200">
          <a:solidFill>
            <a:srgbClr val="FFFFFE"/>
          </a:solidFill>
          <a:latin typeface="EtihadAltis-Text"/>
          <a:ea typeface="+mn-ea"/>
          <a:cs typeface="EtihadAltis-Text"/>
        </a:defRPr>
      </a:lvl2pPr>
      <a:lvl3pPr marL="1142972" indent="-228594" algn="l" defTabSz="457189" rtl="0" eaLnBrk="1" latinLnBrk="0" hangingPunct="1">
        <a:spcBef>
          <a:spcPct val="20000"/>
        </a:spcBef>
        <a:buFont typeface="Arial"/>
        <a:buChar char="•"/>
        <a:defRPr sz="1800" b="0" i="0" kern="1200">
          <a:solidFill>
            <a:srgbClr val="FFFFFE"/>
          </a:solidFill>
          <a:latin typeface="EtihadAltis-Text"/>
          <a:ea typeface="+mn-ea"/>
          <a:cs typeface="EtihadAltis-Text"/>
        </a:defRPr>
      </a:lvl3pPr>
      <a:lvl4pPr marL="1600160" indent="-228594" algn="l" defTabSz="457189" rtl="0" eaLnBrk="1" latinLnBrk="0" hangingPunct="1">
        <a:spcBef>
          <a:spcPct val="20000"/>
        </a:spcBef>
        <a:buFont typeface="Arial"/>
        <a:buChar char="–"/>
        <a:defRPr sz="1800" b="0" i="0" kern="1200">
          <a:solidFill>
            <a:srgbClr val="FFFFFE"/>
          </a:solidFill>
          <a:latin typeface="EtihadAltis-Text"/>
          <a:ea typeface="+mn-ea"/>
          <a:cs typeface="EtihadAltis-Text"/>
        </a:defRPr>
      </a:lvl4pPr>
      <a:lvl5pPr marL="2057348" indent="-228594" algn="l" defTabSz="457189" rtl="0" eaLnBrk="1" latinLnBrk="0" hangingPunct="1">
        <a:spcBef>
          <a:spcPct val="20000"/>
        </a:spcBef>
        <a:buFont typeface="Arial"/>
        <a:buChar char="»"/>
        <a:defRPr sz="1800" b="0" i="0" kern="1200">
          <a:solidFill>
            <a:srgbClr val="FFFFFE"/>
          </a:solidFill>
          <a:latin typeface="EtihadAltis-Text"/>
          <a:ea typeface="+mn-ea"/>
          <a:cs typeface="EtihadAltis-Text"/>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50.xml"/><Relationship Id="rId4" Type="http://schemas.openxmlformats.org/officeDocument/2006/relationships/image" Target="../media/image50.jpeg"/></Relationships>
</file>

<file path=ppt/slides/_rels/slide1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50.xml"/><Relationship Id="rId4" Type="http://schemas.openxmlformats.org/officeDocument/2006/relationships/image" Target="../media/image50.jpeg"/></Relationships>
</file>

<file path=ppt/slides/_rels/slide1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50.xml"/><Relationship Id="rId4" Type="http://schemas.openxmlformats.org/officeDocument/2006/relationships/image" Target="../media/image50.jpeg"/></Relationships>
</file>

<file path=ppt/slides/_rels/slide1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50.xml"/><Relationship Id="rId4" Type="http://schemas.openxmlformats.org/officeDocument/2006/relationships/image" Target="../media/image50.jpeg"/></Relationships>
</file>

<file path=ppt/slides/_rels/slide1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50.xml"/><Relationship Id="rId4" Type="http://schemas.openxmlformats.org/officeDocument/2006/relationships/image" Target="../media/image50.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36.xml"/><Relationship Id="rId7" Type="http://schemas.openxmlformats.org/officeDocument/2006/relationships/image" Target="../media/image1.emf"/><Relationship Id="rId2" Type="http://schemas.openxmlformats.org/officeDocument/2006/relationships/tags" Target="../tags/tag35.xml"/><Relationship Id="rId1" Type="http://schemas.openxmlformats.org/officeDocument/2006/relationships/vmlDrawing" Target="../drawings/vmlDrawing34.vml"/><Relationship Id="rId6" Type="http://schemas.openxmlformats.org/officeDocument/2006/relationships/oleObject" Target="../embeddings/oleObject34.bin"/><Relationship Id="rId5" Type="http://schemas.openxmlformats.org/officeDocument/2006/relationships/notesSlide" Target="../notesSlides/notesSlide1.xml"/><Relationship Id="rId4" Type="http://schemas.openxmlformats.org/officeDocument/2006/relationships/slideLayout" Target="../slideLayouts/slideLayout204.xml"/><Relationship Id="rId9"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04.xml"/></Relationships>
</file>

<file path=ppt/slides/_rels/slide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04.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jpeg"/><Relationship Id="rId4" Type="http://schemas.openxmlformats.org/officeDocument/2006/relationships/image" Target="../media/image29.png"/><Relationship Id="rId9"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image" Target="../media/image36.jpe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20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1.jpe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04.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42.jpeg"/><Relationship Id="rId9" Type="http://schemas.openxmlformats.org/officeDocument/2006/relationships/image" Target="../media/image47.jpeg"/></Relationships>
</file>

<file path=ppt/slides/_rels/slide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204.xml"/><Relationship Id="rId5" Type="http://schemas.openxmlformats.org/officeDocument/2006/relationships/image" Target="../media/image51.png"/><Relationship Id="rId4" Type="http://schemas.openxmlformats.org/officeDocument/2006/relationships/image" Target="../media/image50.jpeg"/></Relationships>
</file>

<file path=ppt/slides/_rels/slide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0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693738" y="2227263"/>
            <a:ext cx="8016309" cy="844550"/>
          </a:xfrm>
        </p:spPr>
        <p:txBody>
          <a:bodyPr>
            <a:normAutofit fontScale="90000"/>
          </a:bodyPr>
          <a:lstStyle/>
          <a:p>
            <a:r>
              <a:rPr lang="en-US" sz="3100" dirty="0" smtClean="0"/>
              <a:t>ETIHAD SMART CONTRACT</a:t>
            </a:r>
            <a:r>
              <a:rPr lang="en-US" dirty="0" smtClean="0"/>
              <a:t/>
            </a:r>
            <a:br>
              <a:rPr lang="en-US" dirty="0" smtClean="0"/>
            </a:br>
            <a:r>
              <a:rPr lang="en-US" dirty="0" smtClean="0"/>
              <a:t>SOLTION TO AUTOMATE CONTRACT MANAGEMENT</a:t>
            </a:r>
            <a:endParaRPr lang="en-US" dirty="0"/>
          </a:p>
        </p:txBody>
      </p:sp>
    </p:spTree>
    <p:extLst>
      <p:ext uri="{BB962C8B-B14F-4D97-AF65-F5344CB8AC3E}">
        <p14:creationId xmlns:p14="http://schemas.microsoft.com/office/powerpoint/2010/main" val="33795915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175" y="94276"/>
            <a:ext cx="7629169" cy="519576"/>
          </a:xfrm>
          <a:prstGeom prst="rect">
            <a:avLst/>
          </a:prstGeom>
        </p:spPr>
        <p:txBody>
          <a:bodyPr anchor="ctr"/>
          <a:lstStyle>
            <a:lvl1pPr algn="l" defTabSz="457200" rtl="0" eaLnBrk="1" latinLnBrk="0" hangingPunct="1">
              <a:spcBef>
                <a:spcPct val="0"/>
              </a:spcBef>
              <a:buNone/>
              <a:defRPr sz="1286" kern="1200">
                <a:solidFill>
                  <a:srgbClr val="270015"/>
                </a:solidFill>
                <a:latin typeface="Etihad Altis Text" panose="020B0603030000000003" pitchFamily="34" charset="0"/>
                <a:ea typeface="+mj-ea"/>
                <a:cs typeface="EtihadAltis-Text"/>
              </a:defRPr>
            </a:lvl1pPr>
          </a:lstStyle>
          <a:p>
            <a:r>
              <a:rPr lang="en-US" sz="1600" b="1" dirty="0" smtClean="0">
                <a:solidFill>
                  <a:srgbClr val="C4921B"/>
                </a:solidFill>
              </a:rPr>
              <a:t>INITIAL TEMPLATE AT BROADCAST || RFP STAGE</a:t>
            </a:r>
            <a:endParaRPr lang="en-US" sz="1600" b="1" dirty="0">
              <a:solidFill>
                <a:srgbClr val="C4921B"/>
              </a:solidFill>
            </a:endParaRPr>
          </a:p>
        </p:txBody>
      </p:sp>
      <p:sp>
        <p:nvSpPr>
          <p:cNvPr id="4" name="Rectangle 3"/>
          <p:cNvSpPr/>
          <p:nvPr/>
        </p:nvSpPr>
        <p:spPr>
          <a:xfrm>
            <a:off x="645562" y="941022"/>
            <a:ext cx="4034928" cy="3882325"/>
          </a:xfrm>
          <a:prstGeom prst="rect">
            <a:avLst/>
          </a:prstGeom>
          <a:solidFill>
            <a:srgbClr val="48141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427" y="3309045"/>
            <a:ext cx="2202178" cy="1310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C:\Users\VNNN\Downloads\2018-04-04-PHOTO-00000024.jpg"/>
          <p:cNvPicPr>
            <a:picLocks noChangeAspect="1" noChangeArrowheads="1"/>
          </p:cNvPicPr>
          <p:nvPr/>
        </p:nvPicPr>
        <p:blipFill rotWithShape="1">
          <a:blip r:embed="rId3">
            <a:extLst>
              <a:ext uri="{28A0092B-C50C-407E-A947-70E740481C1C}">
                <a14:useLocalDpi xmlns:a14="http://schemas.microsoft.com/office/drawing/2010/main" val="0"/>
              </a:ext>
            </a:extLst>
          </a:blip>
          <a:srcRect r="-249" b="15621"/>
          <a:stretch/>
        </p:blipFill>
        <p:spPr bwMode="auto">
          <a:xfrm>
            <a:off x="773426" y="1029637"/>
            <a:ext cx="3822618" cy="21041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blocks of blockcha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1180" y="3309045"/>
            <a:ext cx="1504864" cy="131056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881966" y="1239864"/>
            <a:ext cx="3308888" cy="646331"/>
          </a:xfrm>
          <a:prstGeom prst="rect">
            <a:avLst/>
          </a:prstGeom>
          <a:noFill/>
        </p:spPr>
        <p:txBody>
          <a:bodyPr wrap="square" rtlCol="0">
            <a:spAutoFit/>
          </a:bodyPr>
          <a:lstStyle/>
          <a:p>
            <a:r>
              <a:rPr lang="en-US" dirty="0" smtClean="0"/>
              <a:t>PLACEHOLDER </a:t>
            </a:r>
          </a:p>
          <a:p>
            <a:r>
              <a:rPr lang="en-US" dirty="0" smtClean="0"/>
              <a:t>FRONTEND DESCRIPTION</a:t>
            </a:r>
            <a:endParaRPr lang="en-US" dirty="0"/>
          </a:p>
        </p:txBody>
      </p:sp>
      <p:sp>
        <p:nvSpPr>
          <p:cNvPr id="8" name="TextBox 7"/>
          <p:cNvSpPr txBox="1"/>
          <p:nvPr/>
        </p:nvSpPr>
        <p:spPr>
          <a:xfrm>
            <a:off x="4881966" y="3484535"/>
            <a:ext cx="3308888" cy="646331"/>
          </a:xfrm>
          <a:prstGeom prst="rect">
            <a:avLst/>
          </a:prstGeom>
          <a:noFill/>
        </p:spPr>
        <p:txBody>
          <a:bodyPr wrap="square" rtlCol="0">
            <a:spAutoFit/>
          </a:bodyPr>
          <a:lstStyle/>
          <a:p>
            <a:r>
              <a:rPr lang="en-US" dirty="0" smtClean="0"/>
              <a:t>PLACEHOLDER </a:t>
            </a:r>
          </a:p>
          <a:p>
            <a:r>
              <a:rPr lang="en-US" dirty="0" smtClean="0"/>
              <a:t>BACKEND DESCRIPTION</a:t>
            </a:r>
            <a:endParaRPr lang="en-US" dirty="0"/>
          </a:p>
        </p:txBody>
      </p:sp>
    </p:spTree>
    <p:extLst>
      <p:ext uri="{BB962C8B-B14F-4D97-AF65-F5344CB8AC3E}">
        <p14:creationId xmlns:p14="http://schemas.microsoft.com/office/powerpoint/2010/main" val="15914849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175" y="94276"/>
            <a:ext cx="7629169" cy="519576"/>
          </a:xfrm>
          <a:prstGeom prst="rect">
            <a:avLst/>
          </a:prstGeom>
        </p:spPr>
        <p:txBody>
          <a:bodyPr anchor="ctr"/>
          <a:lstStyle>
            <a:lvl1pPr algn="l" defTabSz="457200" rtl="0" eaLnBrk="1" latinLnBrk="0" hangingPunct="1">
              <a:spcBef>
                <a:spcPct val="0"/>
              </a:spcBef>
              <a:buNone/>
              <a:defRPr sz="1286" kern="1200">
                <a:solidFill>
                  <a:srgbClr val="270015"/>
                </a:solidFill>
                <a:latin typeface="Etihad Altis Text" panose="020B0603030000000003" pitchFamily="34" charset="0"/>
                <a:ea typeface="+mj-ea"/>
                <a:cs typeface="EtihadAltis-Text"/>
              </a:defRPr>
            </a:lvl1pPr>
          </a:lstStyle>
          <a:p>
            <a:r>
              <a:rPr lang="en-US" sz="1600" b="1" dirty="0" smtClean="0">
                <a:solidFill>
                  <a:srgbClr val="C4921B"/>
                </a:solidFill>
              </a:rPr>
              <a:t>SERVICE PROVIDER INPUTS RESPONSE || RFP RESPONSE STAGE</a:t>
            </a:r>
            <a:endParaRPr lang="en-US" sz="1600" b="1" dirty="0">
              <a:solidFill>
                <a:srgbClr val="C4921B"/>
              </a:solidFill>
            </a:endParaRPr>
          </a:p>
        </p:txBody>
      </p:sp>
      <p:sp>
        <p:nvSpPr>
          <p:cNvPr id="4" name="Rectangle 3"/>
          <p:cNvSpPr/>
          <p:nvPr/>
        </p:nvSpPr>
        <p:spPr>
          <a:xfrm>
            <a:off x="645562" y="941022"/>
            <a:ext cx="4034928" cy="3882325"/>
          </a:xfrm>
          <a:prstGeom prst="rect">
            <a:avLst/>
          </a:prstGeom>
          <a:solidFill>
            <a:srgbClr val="48141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427" y="3309045"/>
            <a:ext cx="2202178" cy="1310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C:\Users\VNNN\Downloads\2018-04-04-PHOTO-00000024.jpg"/>
          <p:cNvPicPr>
            <a:picLocks noChangeAspect="1" noChangeArrowheads="1"/>
          </p:cNvPicPr>
          <p:nvPr/>
        </p:nvPicPr>
        <p:blipFill rotWithShape="1">
          <a:blip r:embed="rId3">
            <a:extLst>
              <a:ext uri="{28A0092B-C50C-407E-A947-70E740481C1C}">
                <a14:useLocalDpi xmlns:a14="http://schemas.microsoft.com/office/drawing/2010/main" val="0"/>
              </a:ext>
            </a:extLst>
          </a:blip>
          <a:srcRect r="-249" b="15621"/>
          <a:stretch/>
        </p:blipFill>
        <p:spPr bwMode="auto">
          <a:xfrm>
            <a:off x="773426" y="1029637"/>
            <a:ext cx="3822618" cy="21041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blocks of blockcha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1180" y="3309045"/>
            <a:ext cx="1504864" cy="131056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881966" y="1239864"/>
            <a:ext cx="3308888" cy="646331"/>
          </a:xfrm>
          <a:prstGeom prst="rect">
            <a:avLst/>
          </a:prstGeom>
          <a:noFill/>
        </p:spPr>
        <p:txBody>
          <a:bodyPr wrap="square" rtlCol="0">
            <a:spAutoFit/>
          </a:bodyPr>
          <a:lstStyle/>
          <a:p>
            <a:r>
              <a:rPr lang="en-US" dirty="0" smtClean="0"/>
              <a:t>PLACEHOLDER </a:t>
            </a:r>
          </a:p>
          <a:p>
            <a:r>
              <a:rPr lang="en-US" dirty="0" smtClean="0"/>
              <a:t>FRONTEND DESCRIPTION</a:t>
            </a:r>
            <a:endParaRPr lang="en-US" dirty="0"/>
          </a:p>
        </p:txBody>
      </p:sp>
      <p:sp>
        <p:nvSpPr>
          <p:cNvPr id="9" name="TextBox 8"/>
          <p:cNvSpPr txBox="1"/>
          <p:nvPr/>
        </p:nvSpPr>
        <p:spPr>
          <a:xfrm>
            <a:off x="4881966" y="3484535"/>
            <a:ext cx="3308888" cy="646331"/>
          </a:xfrm>
          <a:prstGeom prst="rect">
            <a:avLst/>
          </a:prstGeom>
          <a:noFill/>
        </p:spPr>
        <p:txBody>
          <a:bodyPr wrap="square" rtlCol="0">
            <a:spAutoFit/>
          </a:bodyPr>
          <a:lstStyle/>
          <a:p>
            <a:r>
              <a:rPr lang="en-US" dirty="0" smtClean="0"/>
              <a:t>PLACEHOLDER </a:t>
            </a:r>
          </a:p>
          <a:p>
            <a:r>
              <a:rPr lang="en-US" dirty="0" smtClean="0"/>
              <a:t>BACKEND DESCRIPTION</a:t>
            </a:r>
            <a:endParaRPr lang="en-US" dirty="0"/>
          </a:p>
        </p:txBody>
      </p:sp>
    </p:spTree>
    <p:extLst>
      <p:ext uri="{BB962C8B-B14F-4D97-AF65-F5344CB8AC3E}">
        <p14:creationId xmlns:p14="http://schemas.microsoft.com/office/powerpoint/2010/main" val="10935023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175" y="94276"/>
            <a:ext cx="7629169" cy="519576"/>
          </a:xfrm>
          <a:prstGeom prst="rect">
            <a:avLst/>
          </a:prstGeom>
        </p:spPr>
        <p:txBody>
          <a:bodyPr anchor="ctr"/>
          <a:lstStyle>
            <a:lvl1pPr algn="l" defTabSz="457200" rtl="0" eaLnBrk="1" latinLnBrk="0" hangingPunct="1">
              <a:spcBef>
                <a:spcPct val="0"/>
              </a:spcBef>
              <a:buNone/>
              <a:defRPr sz="1286" kern="1200">
                <a:solidFill>
                  <a:srgbClr val="270015"/>
                </a:solidFill>
                <a:latin typeface="Etihad Altis Text" panose="020B0603030000000003" pitchFamily="34" charset="0"/>
                <a:ea typeface="+mj-ea"/>
                <a:cs typeface="EtihadAltis-Text"/>
              </a:defRPr>
            </a:lvl1pPr>
          </a:lstStyle>
          <a:p>
            <a:r>
              <a:rPr lang="en-US" sz="1600" b="1" dirty="0" smtClean="0">
                <a:solidFill>
                  <a:srgbClr val="C4921B"/>
                </a:solidFill>
              </a:rPr>
              <a:t>COLLABORATIVE REVIEW || SUPPLIER SELECTION</a:t>
            </a:r>
            <a:endParaRPr lang="en-US" sz="1600" b="1" dirty="0">
              <a:solidFill>
                <a:srgbClr val="C4921B"/>
              </a:solidFill>
            </a:endParaRPr>
          </a:p>
        </p:txBody>
      </p:sp>
      <p:sp>
        <p:nvSpPr>
          <p:cNvPr id="4" name="Rectangle 3"/>
          <p:cNvSpPr/>
          <p:nvPr/>
        </p:nvSpPr>
        <p:spPr>
          <a:xfrm>
            <a:off x="645562" y="941022"/>
            <a:ext cx="4034928" cy="3882325"/>
          </a:xfrm>
          <a:prstGeom prst="rect">
            <a:avLst/>
          </a:prstGeom>
          <a:solidFill>
            <a:srgbClr val="48141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427" y="3309045"/>
            <a:ext cx="2202178" cy="1310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C:\Users\VNNN\Downloads\2018-04-04-PHOTO-00000024.jpg"/>
          <p:cNvPicPr>
            <a:picLocks noChangeAspect="1" noChangeArrowheads="1"/>
          </p:cNvPicPr>
          <p:nvPr/>
        </p:nvPicPr>
        <p:blipFill rotWithShape="1">
          <a:blip r:embed="rId3">
            <a:extLst>
              <a:ext uri="{28A0092B-C50C-407E-A947-70E740481C1C}">
                <a14:useLocalDpi xmlns:a14="http://schemas.microsoft.com/office/drawing/2010/main" val="0"/>
              </a:ext>
            </a:extLst>
          </a:blip>
          <a:srcRect r="-249" b="15621"/>
          <a:stretch/>
        </p:blipFill>
        <p:spPr bwMode="auto">
          <a:xfrm>
            <a:off x="773426" y="1029637"/>
            <a:ext cx="3822618" cy="21041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blocks of blockcha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1180" y="3309045"/>
            <a:ext cx="1504864" cy="131056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881966" y="1239864"/>
            <a:ext cx="3308888" cy="646331"/>
          </a:xfrm>
          <a:prstGeom prst="rect">
            <a:avLst/>
          </a:prstGeom>
          <a:noFill/>
        </p:spPr>
        <p:txBody>
          <a:bodyPr wrap="square" rtlCol="0">
            <a:spAutoFit/>
          </a:bodyPr>
          <a:lstStyle/>
          <a:p>
            <a:r>
              <a:rPr lang="en-US" dirty="0" smtClean="0"/>
              <a:t>PLACEHOLDER </a:t>
            </a:r>
          </a:p>
          <a:p>
            <a:r>
              <a:rPr lang="en-US" dirty="0" smtClean="0"/>
              <a:t>FRONTEND DESCRIPTION</a:t>
            </a:r>
            <a:endParaRPr lang="en-US" dirty="0"/>
          </a:p>
        </p:txBody>
      </p:sp>
      <p:sp>
        <p:nvSpPr>
          <p:cNvPr id="9" name="TextBox 8"/>
          <p:cNvSpPr txBox="1"/>
          <p:nvPr/>
        </p:nvSpPr>
        <p:spPr>
          <a:xfrm>
            <a:off x="4881966" y="3484535"/>
            <a:ext cx="3308888" cy="646331"/>
          </a:xfrm>
          <a:prstGeom prst="rect">
            <a:avLst/>
          </a:prstGeom>
          <a:noFill/>
        </p:spPr>
        <p:txBody>
          <a:bodyPr wrap="square" rtlCol="0">
            <a:spAutoFit/>
          </a:bodyPr>
          <a:lstStyle/>
          <a:p>
            <a:r>
              <a:rPr lang="en-US" dirty="0" smtClean="0"/>
              <a:t>PLACEHOLDER </a:t>
            </a:r>
          </a:p>
          <a:p>
            <a:r>
              <a:rPr lang="en-US" dirty="0" smtClean="0"/>
              <a:t>BACKEND DESCRIPTION</a:t>
            </a:r>
            <a:endParaRPr lang="en-US" dirty="0"/>
          </a:p>
        </p:txBody>
      </p:sp>
    </p:spTree>
    <p:extLst>
      <p:ext uri="{BB962C8B-B14F-4D97-AF65-F5344CB8AC3E}">
        <p14:creationId xmlns:p14="http://schemas.microsoft.com/office/powerpoint/2010/main" val="2754228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175" y="94276"/>
            <a:ext cx="7629169" cy="519576"/>
          </a:xfrm>
          <a:prstGeom prst="rect">
            <a:avLst/>
          </a:prstGeom>
        </p:spPr>
        <p:txBody>
          <a:bodyPr anchor="ctr"/>
          <a:lstStyle>
            <a:lvl1pPr algn="l" defTabSz="457200" rtl="0" eaLnBrk="1" latinLnBrk="0" hangingPunct="1">
              <a:spcBef>
                <a:spcPct val="0"/>
              </a:spcBef>
              <a:buNone/>
              <a:defRPr sz="1286" kern="1200">
                <a:solidFill>
                  <a:srgbClr val="270015"/>
                </a:solidFill>
                <a:latin typeface="Etihad Altis Text" panose="020B0603030000000003" pitchFamily="34" charset="0"/>
                <a:ea typeface="+mj-ea"/>
                <a:cs typeface="EtihadAltis-Text"/>
              </a:defRPr>
            </a:lvl1pPr>
          </a:lstStyle>
          <a:p>
            <a:r>
              <a:rPr lang="en-US" sz="1600" b="1" dirty="0" smtClean="0">
                <a:solidFill>
                  <a:srgbClr val="C4921B"/>
                </a:solidFill>
              </a:rPr>
              <a:t>DIGITAL CONTRACT || APPROVAL AND DIGITAL SIGNATURE</a:t>
            </a:r>
            <a:endParaRPr lang="en-US" sz="1600" b="1" dirty="0">
              <a:solidFill>
                <a:srgbClr val="C4921B"/>
              </a:solidFill>
            </a:endParaRPr>
          </a:p>
        </p:txBody>
      </p:sp>
      <p:sp>
        <p:nvSpPr>
          <p:cNvPr id="4" name="Rectangle 3"/>
          <p:cNvSpPr/>
          <p:nvPr/>
        </p:nvSpPr>
        <p:spPr>
          <a:xfrm>
            <a:off x="645562" y="941022"/>
            <a:ext cx="4034928" cy="3882325"/>
          </a:xfrm>
          <a:prstGeom prst="rect">
            <a:avLst/>
          </a:prstGeom>
          <a:solidFill>
            <a:srgbClr val="48141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427" y="3309045"/>
            <a:ext cx="2202178" cy="1310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C:\Users\VNNN\Downloads\2018-04-04-PHOTO-00000024.jpg"/>
          <p:cNvPicPr>
            <a:picLocks noChangeAspect="1" noChangeArrowheads="1"/>
          </p:cNvPicPr>
          <p:nvPr/>
        </p:nvPicPr>
        <p:blipFill rotWithShape="1">
          <a:blip r:embed="rId3">
            <a:extLst>
              <a:ext uri="{28A0092B-C50C-407E-A947-70E740481C1C}">
                <a14:useLocalDpi xmlns:a14="http://schemas.microsoft.com/office/drawing/2010/main" val="0"/>
              </a:ext>
            </a:extLst>
          </a:blip>
          <a:srcRect r="-249" b="15621"/>
          <a:stretch/>
        </p:blipFill>
        <p:spPr bwMode="auto">
          <a:xfrm>
            <a:off x="773426" y="1029637"/>
            <a:ext cx="3822618" cy="21041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blocks of blockcha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1180" y="3309045"/>
            <a:ext cx="1504864" cy="131056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881966" y="1239864"/>
            <a:ext cx="3308888" cy="646331"/>
          </a:xfrm>
          <a:prstGeom prst="rect">
            <a:avLst/>
          </a:prstGeom>
          <a:noFill/>
        </p:spPr>
        <p:txBody>
          <a:bodyPr wrap="square" rtlCol="0">
            <a:spAutoFit/>
          </a:bodyPr>
          <a:lstStyle/>
          <a:p>
            <a:r>
              <a:rPr lang="en-US" dirty="0" smtClean="0"/>
              <a:t>PLACEHOLDER </a:t>
            </a:r>
          </a:p>
          <a:p>
            <a:r>
              <a:rPr lang="en-US" dirty="0" smtClean="0"/>
              <a:t>FRONTEND DESCRIPTION</a:t>
            </a:r>
            <a:endParaRPr lang="en-US" dirty="0"/>
          </a:p>
        </p:txBody>
      </p:sp>
      <p:sp>
        <p:nvSpPr>
          <p:cNvPr id="9" name="TextBox 8"/>
          <p:cNvSpPr txBox="1"/>
          <p:nvPr/>
        </p:nvSpPr>
        <p:spPr>
          <a:xfrm>
            <a:off x="4881966" y="3484535"/>
            <a:ext cx="3308888" cy="646331"/>
          </a:xfrm>
          <a:prstGeom prst="rect">
            <a:avLst/>
          </a:prstGeom>
          <a:noFill/>
        </p:spPr>
        <p:txBody>
          <a:bodyPr wrap="square" rtlCol="0">
            <a:spAutoFit/>
          </a:bodyPr>
          <a:lstStyle/>
          <a:p>
            <a:r>
              <a:rPr lang="en-US" dirty="0" smtClean="0"/>
              <a:t>PLACEHOLDER </a:t>
            </a:r>
          </a:p>
          <a:p>
            <a:r>
              <a:rPr lang="en-US" dirty="0" smtClean="0"/>
              <a:t>BACKEND DESCRIPTION</a:t>
            </a:r>
            <a:endParaRPr lang="en-US" dirty="0"/>
          </a:p>
        </p:txBody>
      </p:sp>
    </p:spTree>
    <p:extLst>
      <p:ext uri="{BB962C8B-B14F-4D97-AF65-F5344CB8AC3E}">
        <p14:creationId xmlns:p14="http://schemas.microsoft.com/office/powerpoint/2010/main" val="34834615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175" y="94276"/>
            <a:ext cx="7629169" cy="519576"/>
          </a:xfrm>
          <a:prstGeom prst="rect">
            <a:avLst/>
          </a:prstGeom>
        </p:spPr>
        <p:txBody>
          <a:bodyPr anchor="ctr"/>
          <a:lstStyle>
            <a:lvl1pPr algn="l" defTabSz="457200" rtl="0" eaLnBrk="1" latinLnBrk="0" hangingPunct="1">
              <a:spcBef>
                <a:spcPct val="0"/>
              </a:spcBef>
              <a:buNone/>
              <a:defRPr sz="1286" kern="1200">
                <a:solidFill>
                  <a:srgbClr val="270015"/>
                </a:solidFill>
                <a:latin typeface="Etihad Altis Text" panose="020B0603030000000003" pitchFamily="34" charset="0"/>
                <a:ea typeface="+mj-ea"/>
                <a:cs typeface="EtihadAltis-Text"/>
              </a:defRPr>
            </a:lvl1pPr>
          </a:lstStyle>
          <a:p>
            <a:r>
              <a:rPr lang="en-US" sz="1600" b="1" dirty="0" smtClean="0">
                <a:solidFill>
                  <a:srgbClr val="C4921B"/>
                </a:solidFill>
              </a:rPr>
              <a:t>ADDENDUM </a:t>
            </a:r>
            <a:r>
              <a:rPr lang="en-US" sz="1600" b="1" dirty="0" smtClean="0">
                <a:solidFill>
                  <a:srgbClr val="C4921B"/>
                </a:solidFill>
              </a:rPr>
              <a:t>|| AMENDMENTS DURING LIFE OF EXISTING CONTRACT</a:t>
            </a:r>
            <a:endParaRPr lang="en-US" sz="1600" b="1" dirty="0">
              <a:solidFill>
                <a:srgbClr val="C4921B"/>
              </a:solidFill>
            </a:endParaRPr>
          </a:p>
        </p:txBody>
      </p:sp>
      <p:sp>
        <p:nvSpPr>
          <p:cNvPr id="4" name="Rectangle 3"/>
          <p:cNvSpPr/>
          <p:nvPr/>
        </p:nvSpPr>
        <p:spPr>
          <a:xfrm>
            <a:off x="645562" y="941022"/>
            <a:ext cx="4034928" cy="3882325"/>
          </a:xfrm>
          <a:prstGeom prst="rect">
            <a:avLst/>
          </a:prstGeom>
          <a:solidFill>
            <a:srgbClr val="48141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427" y="3309045"/>
            <a:ext cx="2202178" cy="1310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C:\Users\VNNN\Downloads\2018-04-04-PHOTO-00000024.jpg"/>
          <p:cNvPicPr>
            <a:picLocks noChangeAspect="1" noChangeArrowheads="1"/>
          </p:cNvPicPr>
          <p:nvPr/>
        </p:nvPicPr>
        <p:blipFill rotWithShape="1">
          <a:blip r:embed="rId3">
            <a:extLst>
              <a:ext uri="{28A0092B-C50C-407E-A947-70E740481C1C}">
                <a14:useLocalDpi xmlns:a14="http://schemas.microsoft.com/office/drawing/2010/main" val="0"/>
              </a:ext>
            </a:extLst>
          </a:blip>
          <a:srcRect r="-249" b="15621"/>
          <a:stretch/>
        </p:blipFill>
        <p:spPr bwMode="auto">
          <a:xfrm>
            <a:off x="773426" y="1029637"/>
            <a:ext cx="3822618" cy="21041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blocks of blockcha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1180" y="3309045"/>
            <a:ext cx="1504864" cy="131056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881966" y="1239864"/>
            <a:ext cx="3308888" cy="646331"/>
          </a:xfrm>
          <a:prstGeom prst="rect">
            <a:avLst/>
          </a:prstGeom>
          <a:noFill/>
        </p:spPr>
        <p:txBody>
          <a:bodyPr wrap="square" rtlCol="0">
            <a:spAutoFit/>
          </a:bodyPr>
          <a:lstStyle/>
          <a:p>
            <a:r>
              <a:rPr lang="en-US" dirty="0" smtClean="0"/>
              <a:t>PLACEHOLDER </a:t>
            </a:r>
          </a:p>
          <a:p>
            <a:r>
              <a:rPr lang="en-US" dirty="0" smtClean="0"/>
              <a:t>FRONTEND DESCRIPTION</a:t>
            </a:r>
            <a:endParaRPr lang="en-US" dirty="0"/>
          </a:p>
        </p:txBody>
      </p:sp>
      <p:sp>
        <p:nvSpPr>
          <p:cNvPr id="9" name="TextBox 8"/>
          <p:cNvSpPr txBox="1"/>
          <p:nvPr/>
        </p:nvSpPr>
        <p:spPr>
          <a:xfrm>
            <a:off x="4881966" y="3484535"/>
            <a:ext cx="3308888" cy="646331"/>
          </a:xfrm>
          <a:prstGeom prst="rect">
            <a:avLst/>
          </a:prstGeom>
          <a:noFill/>
        </p:spPr>
        <p:txBody>
          <a:bodyPr wrap="square" rtlCol="0">
            <a:spAutoFit/>
          </a:bodyPr>
          <a:lstStyle/>
          <a:p>
            <a:r>
              <a:rPr lang="en-US" dirty="0" smtClean="0"/>
              <a:t>PLACEHOLDER </a:t>
            </a:r>
          </a:p>
          <a:p>
            <a:r>
              <a:rPr lang="en-US" dirty="0" smtClean="0"/>
              <a:t>BACKEND DESCRIPTION</a:t>
            </a:r>
            <a:endParaRPr lang="en-US" dirty="0"/>
          </a:p>
        </p:txBody>
      </p:sp>
    </p:spTree>
    <p:extLst>
      <p:ext uri="{BB962C8B-B14F-4D97-AF65-F5344CB8AC3E}">
        <p14:creationId xmlns:p14="http://schemas.microsoft.com/office/powerpoint/2010/main" val="17465655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4558" y="2227317"/>
            <a:ext cx="8449200" cy="844492"/>
          </a:xfrm>
        </p:spPr>
        <p:txBody>
          <a:bodyPr/>
          <a:lstStyle/>
          <a:p>
            <a:r>
              <a:rPr lang="en-US" dirty="0" smtClean="0"/>
              <a:t>BACKEND SYSTEM EXPLAINED</a:t>
            </a:r>
            <a:endParaRPr lang="en-US" dirty="0"/>
          </a:p>
        </p:txBody>
      </p:sp>
    </p:spTree>
    <p:extLst>
      <p:ext uri="{BB962C8B-B14F-4D97-AF65-F5344CB8AC3E}">
        <p14:creationId xmlns:p14="http://schemas.microsoft.com/office/powerpoint/2010/main" val="23299727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175" y="94276"/>
            <a:ext cx="7629169" cy="519576"/>
          </a:xfrm>
          <a:prstGeom prst="rect">
            <a:avLst/>
          </a:prstGeom>
        </p:spPr>
        <p:txBody>
          <a:bodyPr anchor="ctr"/>
          <a:lstStyle>
            <a:lvl1pPr algn="l" defTabSz="457200" rtl="0" eaLnBrk="1" latinLnBrk="0" hangingPunct="1">
              <a:spcBef>
                <a:spcPct val="0"/>
              </a:spcBef>
              <a:buNone/>
              <a:defRPr sz="1286" kern="1200">
                <a:solidFill>
                  <a:srgbClr val="270015"/>
                </a:solidFill>
                <a:latin typeface="Etihad Altis Text" panose="020B0603030000000003" pitchFamily="34" charset="0"/>
                <a:ea typeface="+mj-ea"/>
                <a:cs typeface="EtihadAltis-Text"/>
              </a:defRPr>
            </a:lvl1pPr>
          </a:lstStyle>
          <a:p>
            <a:r>
              <a:rPr lang="en-US" sz="1600" b="1" dirty="0">
                <a:solidFill>
                  <a:srgbClr val="C4921B"/>
                </a:solidFill>
              </a:rPr>
              <a:t>BACKEND </a:t>
            </a:r>
            <a:r>
              <a:rPr lang="en-US" sz="1600" b="1" dirty="0" smtClean="0">
                <a:solidFill>
                  <a:srgbClr val="C4921B"/>
                </a:solidFill>
              </a:rPr>
              <a:t>SYSTEMS </a:t>
            </a:r>
            <a:endParaRPr lang="en-US" sz="1600" b="1" dirty="0">
              <a:solidFill>
                <a:srgbClr val="C4921B"/>
              </a:solidFill>
            </a:endParaRPr>
          </a:p>
        </p:txBody>
      </p:sp>
      <p:sp>
        <p:nvSpPr>
          <p:cNvPr id="4" name="Rectangle 3"/>
          <p:cNvSpPr/>
          <p:nvPr/>
        </p:nvSpPr>
        <p:spPr>
          <a:xfrm>
            <a:off x="645562" y="941022"/>
            <a:ext cx="4034928" cy="3882325"/>
          </a:xfrm>
          <a:prstGeom prst="rect">
            <a:avLst/>
          </a:prstGeom>
          <a:solidFill>
            <a:srgbClr val="48141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881966" y="941022"/>
            <a:ext cx="3308888" cy="369332"/>
          </a:xfrm>
          <a:prstGeom prst="rect">
            <a:avLst/>
          </a:prstGeom>
          <a:noFill/>
        </p:spPr>
        <p:txBody>
          <a:bodyPr wrap="square" rtlCol="0">
            <a:spAutoFit/>
          </a:bodyPr>
          <a:lstStyle/>
          <a:p>
            <a:r>
              <a:rPr lang="en-US" dirty="0" smtClean="0"/>
              <a:t>PLACEHOLDER </a:t>
            </a:r>
          </a:p>
        </p:txBody>
      </p:sp>
    </p:spTree>
    <p:extLst>
      <p:ext uri="{BB962C8B-B14F-4D97-AF65-F5344CB8AC3E}">
        <p14:creationId xmlns:p14="http://schemas.microsoft.com/office/powerpoint/2010/main" val="32282593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p:cNvSpPr/>
          <p:nvPr/>
        </p:nvSpPr>
        <p:spPr>
          <a:xfrm>
            <a:off x="3175" y="1515961"/>
            <a:ext cx="9144000" cy="2668847"/>
          </a:xfrm>
          <a:prstGeom prst="rect">
            <a:avLst/>
          </a:prstGeom>
          <a:solidFill>
            <a:srgbClr val="EAEAEA"/>
          </a:solidFill>
          <a:ln>
            <a:solidFill>
              <a:srgbClr val="DDDDDD">
                <a:alpha val="16863"/>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75" name="Object 7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73859"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3" name="Rectangle 2" hidden="1"/>
          <p:cNvSpPr/>
          <p:nvPr>
            <p:custDataLst>
              <p:tags r:id="rId3"/>
            </p:custDataLst>
          </p:nvPr>
        </p:nvSpPr>
        <p:spPr bwMode="auto">
          <a:xfrm>
            <a:off x="0" y="0"/>
            <a:ext cx="158750" cy="158750"/>
          </a:xfrm>
          <a:prstGeom prst="rect">
            <a:avLst/>
          </a:prstGeom>
          <a:gradFill flip="none" rotWithShape="1">
            <a:gsLst>
              <a:gs pos="0">
                <a:schemeClr val="accent1">
                  <a:tint val="100000"/>
                  <a:shade val="100000"/>
                  <a:satMod val="130000"/>
                </a:schemeClr>
              </a:gs>
              <a:gs pos="100000">
                <a:schemeClr val="accent1">
                  <a:tint val="50000"/>
                  <a:shade val="100000"/>
                  <a:satMod val="350000"/>
                </a:schemeClr>
              </a:gs>
            </a:gsLst>
            <a:lin ang="16200000" scaled="0"/>
            <a:tileRect/>
          </a:gradFill>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1000" dirty="0">
              <a:solidFill>
                <a:srgbClr val="B68116"/>
              </a:solidFill>
              <a:sym typeface="Calibri" panose="020F0502020204030204" pitchFamily="34" charset="0"/>
            </a:endParaRPr>
          </a:p>
        </p:txBody>
      </p:sp>
      <p:sp>
        <p:nvSpPr>
          <p:cNvPr id="46" name="Title 1"/>
          <p:cNvSpPr txBox="1">
            <a:spLocks/>
          </p:cNvSpPr>
          <p:nvPr/>
        </p:nvSpPr>
        <p:spPr>
          <a:xfrm>
            <a:off x="3175" y="94276"/>
            <a:ext cx="7629169" cy="519576"/>
          </a:xfrm>
          <a:prstGeom prst="rect">
            <a:avLst/>
          </a:prstGeom>
        </p:spPr>
        <p:txBody>
          <a:bodyPr anchor="ctr"/>
          <a:lstStyle>
            <a:lvl1pPr algn="l" defTabSz="457200" rtl="0" eaLnBrk="1" latinLnBrk="0" hangingPunct="1">
              <a:spcBef>
                <a:spcPct val="0"/>
              </a:spcBef>
              <a:buNone/>
              <a:defRPr sz="1286" kern="1200">
                <a:solidFill>
                  <a:srgbClr val="270015"/>
                </a:solidFill>
                <a:latin typeface="Etihad Altis Text" panose="020B0603030000000003" pitchFamily="34" charset="0"/>
                <a:ea typeface="+mj-ea"/>
                <a:cs typeface="EtihadAltis-Text"/>
              </a:defRPr>
            </a:lvl1pPr>
          </a:lstStyle>
          <a:p>
            <a:r>
              <a:rPr lang="en-US" sz="1600" b="1" dirty="0" smtClean="0">
                <a:solidFill>
                  <a:srgbClr val="C4921B"/>
                </a:solidFill>
              </a:rPr>
              <a:t>AUTOMATION THROUGH SMART CONTRACT</a:t>
            </a:r>
            <a:endParaRPr lang="en-US" sz="1600" b="1" dirty="0">
              <a:solidFill>
                <a:srgbClr val="C4921B"/>
              </a:solidFill>
            </a:endParaRPr>
          </a:p>
        </p:txBody>
      </p:sp>
      <p:sp>
        <p:nvSpPr>
          <p:cNvPr id="4" name="Rectangle 3"/>
          <p:cNvSpPr/>
          <p:nvPr/>
        </p:nvSpPr>
        <p:spPr>
          <a:xfrm>
            <a:off x="315144" y="1867004"/>
            <a:ext cx="2630574" cy="2323713"/>
          </a:xfrm>
          <a:prstGeom prst="rect">
            <a:avLst/>
          </a:prstGeom>
        </p:spPr>
        <p:txBody>
          <a:bodyPr wrap="square">
            <a:spAutoFit/>
          </a:bodyPr>
          <a:lstStyle/>
          <a:p>
            <a:pPr marL="171450" lvl="0" indent="-171450" defTabSz="914400">
              <a:spcBef>
                <a:spcPts val="600"/>
              </a:spcBef>
              <a:buFont typeface="Wingdings" panose="05000000000000000000" pitchFamily="2" charset="2"/>
              <a:buChar char="q"/>
              <a:defRPr/>
            </a:pPr>
            <a:r>
              <a:rPr lang="en-GB" sz="1200" kern="0" dirty="0" smtClean="0">
                <a:solidFill>
                  <a:schemeClr val="tx2">
                    <a:lumMod val="25000"/>
                  </a:schemeClr>
                </a:solidFill>
                <a:latin typeface="Etihad Altis Text" panose="020B0603030000000003" pitchFamily="34" charset="0"/>
              </a:rPr>
              <a:t>Manual process</a:t>
            </a:r>
          </a:p>
          <a:p>
            <a:pPr marL="171450" lvl="0" indent="-171450" defTabSz="914400">
              <a:spcBef>
                <a:spcPts val="600"/>
              </a:spcBef>
              <a:buFont typeface="Wingdings" panose="05000000000000000000" pitchFamily="2" charset="2"/>
              <a:buChar char="q"/>
              <a:defRPr/>
            </a:pPr>
            <a:r>
              <a:rPr lang="en-GB" sz="1200" kern="0" dirty="0" smtClean="0">
                <a:solidFill>
                  <a:schemeClr val="tx2">
                    <a:lumMod val="25000"/>
                  </a:schemeClr>
                </a:solidFill>
                <a:latin typeface="Etihad Altis Text" panose="020B0603030000000003" pitchFamily="34" charset="0"/>
              </a:rPr>
              <a:t>Paper based contracts and storage of documents</a:t>
            </a:r>
          </a:p>
          <a:p>
            <a:pPr marL="171450" lvl="0" indent="-171450" defTabSz="914400">
              <a:spcBef>
                <a:spcPts val="600"/>
              </a:spcBef>
              <a:buFont typeface="Wingdings" panose="05000000000000000000" pitchFamily="2" charset="2"/>
              <a:buChar char="q"/>
              <a:defRPr/>
            </a:pPr>
            <a:r>
              <a:rPr lang="en-GB" sz="1200" kern="0" dirty="0" smtClean="0">
                <a:solidFill>
                  <a:schemeClr val="tx2">
                    <a:lumMod val="25000"/>
                  </a:schemeClr>
                </a:solidFill>
                <a:latin typeface="Etihad Altis Text" panose="020B0603030000000003" pitchFamily="34" charset="0"/>
              </a:rPr>
              <a:t>Multiple iteration and exchanges between internal and external </a:t>
            </a:r>
          </a:p>
          <a:p>
            <a:pPr marL="171450" lvl="0" indent="-171450" defTabSz="914400">
              <a:spcBef>
                <a:spcPts val="600"/>
              </a:spcBef>
              <a:buFont typeface="Wingdings" panose="05000000000000000000" pitchFamily="2" charset="2"/>
              <a:buChar char="q"/>
              <a:defRPr/>
            </a:pPr>
            <a:r>
              <a:rPr lang="en-GB" sz="1200" kern="0" dirty="0" smtClean="0">
                <a:solidFill>
                  <a:schemeClr val="tx2">
                    <a:lumMod val="25000"/>
                  </a:schemeClr>
                </a:solidFill>
                <a:latin typeface="Etihad Altis Text" panose="020B0603030000000003" pitchFamily="34" charset="0"/>
              </a:rPr>
              <a:t>Involve multiple versions and tedious and laborious to review and retrieve</a:t>
            </a:r>
          </a:p>
          <a:p>
            <a:pPr marL="171450" lvl="0" indent="-171450" defTabSz="914400">
              <a:spcBef>
                <a:spcPts val="600"/>
              </a:spcBef>
              <a:buFont typeface="Wingdings" panose="05000000000000000000" pitchFamily="2" charset="2"/>
              <a:buChar char="q"/>
              <a:defRPr/>
            </a:pPr>
            <a:endParaRPr lang="en-GB" sz="1200" kern="0" dirty="0">
              <a:solidFill>
                <a:schemeClr val="tx2">
                  <a:lumMod val="25000"/>
                </a:schemeClr>
              </a:solidFill>
              <a:latin typeface="Etihad Altis Text" panose="020B0603030000000003" pitchFamily="34" charset="0"/>
            </a:endParaRPr>
          </a:p>
          <a:p>
            <a:pPr lvl="0" defTabSz="914400">
              <a:spcBef>
                <a:spcPts val="600"/>
              </a:spcBef>
              <a:defRPr/>
            </a:pPr>
            <a:endParaRPr lang="en-GB" sz="1200" kern="0" dirty="0">
              <a:solidFill>
                <a:schemeClr val="tx2">
                  <a:lumMod val="25000"/>
                </a:schemeClr>
              </a:solidFill>
              <a:latin typeface="Etihad Altis Text" panose="020B0603030000000003" pitchFamily="34" charset="0"/>
            </a:endParaRPr>
          </a:p>
        </p:txBody>
      </p:sp>
      <p:sp>
        <p:nvSpPr>
          <p:cNvPr id="6" name="Rectangle 5"/>
          <p:cNvSpPr/>
          <p:nvPr/>
        </p:nvSpPr>
        <p:spPr>
          <a:xfrm>
            <a:off x="315836" y="829608"/>
            <a:ext cx="8343421" cy="646331"/>
          </a:xfrm>
          <a:prstGeom prst="rect">
            <a:avLst/>
          </a:prstGeom>
        </p:spPr>
        <p:txBody>
          <a:bodyPr wrap="square">
            <a:spAutoFit/>
          </a:bodyPr>
          <a:lstStyle/>
          <a:p>
            <a:pPr algn="just">
              <a:spcBef>
                <a:spcPts val="600"/>
              </a:spcBef>
            </a:pPr>
            <a:r>
              <a:rPr lang="en-GB" sz="1200" dirty="0" smtClean="0">
                <a:latin typeface="Etihad Altis Text" panose="020B0603030000000003" pitchFamily="34" charset="0"/>
                <a:ea typeface="Times New Roman" panose="02020603050405020304" pitchFamily="18" charset="0"/>
              </a:rPr>
              <a:t>Contract management in Etihad Aviation Group involves various manual transactions. Emerging technology of </a:t>
            </a:r>
            <a:r>
              <a:rPr lang="en-GB" sz="1200" dirty="0" err="1" smtClean="0">
                <a:latin typeface="Etihad Altis Text" panose="020B0603030000000003" pitchFamily="34" charset="0"/>
                <a:ea typeface="Times New Roman" panose="02020603050405020304" pitchFamily="18" charset="0"/>
              </a:rPr>
              <a:t>blockchain</a:t>
            </a:r>
            <a:r>
              <a:rPr lang="en-GB" sz="1200" dirty="0" smtClean="0">
                <a:latin typeface="Etihad Altis Text" panose="020B0603030000000003" pitchFamily="34" charset="0"/>
                <a:ea typeface="Times New Roman" panose="02020603050405020304" pitchFamily="18" charset="0"/>
              </a:rPr>
              <a:t> has the potential to transform these process. Inspired by GCEO challenge, this project is to demonstrate the potential of this technology. </a:t>
            </a:r>
            <a:endParaRPr lang="en-US" sz="1200" dirty="0">
              <a:latin typeface="Etihad Altis Text" panose="020B0603030000000003" pitchFamily="34" charset="0"/>
              <a:ea typeface="Times New Roman" panose="02020603050405020304" pitchFamily="18" charset="0"/>
            </a:endParaRPr>
          </a:p>
        </p:txBody>
      </p:sp>
      <p:sp>
        <p:nvSpPr>
          <p:cNvPr id="10" name="Rectangle 9"/>
          <p:cNvSpPr/>
          <p:nvPr/>
        </p:nvSpPr>
        <p:spPr>
          <a:xfrm>
            <a:off x="1347339" y="2608891"/>
            <a:ext cx="4572000" cy="307777"/>
          </a:xfrm>
          <a:prstGeom prst="rect">
            <a:avLst/>
          </a:prstGeom>
        </p:spPr>
        <p:txBody>
          <a:bodyPr>
            <a:spAutoFit/>
          </a:bodyPr>
          <a:lstStyle/>
          <a:p>
            <a:pPr marL="342900" marR="0" lvl="0" indent="-342900">
              <a:spcAft>
                <a:spcPts val="0"/>
              </a:spcAft>
              <a:buFont typeface="Symbol" panose="05050102010706020507" pitchFamily="18" charset="2"/>
              <a:buChar char=""/>
            </a:pPr>
            <a:endParaRPr lang="en-US" sz="1400" dirty="0">
              <a:effectLst/>
              <a:latin typeface="Etihad Altis Text" panose="020B0603030000000003" pitchFamily="34" charset="0"/>
              <a:ea typeface="Times New Roman" panose="02020603050405020304" pitchFamily="18" charset="0"/>
            </a:endParaRPr>
          </a:p>
        </p:txBody>
      </p:sp>
      <p:sp>
        <p:nvSpPr>
          <p:cNvPr id="11" name="Rectangle 10"/>
          <p:cNvSpPr/>
          <p:nvPr/>
        </p:nvSpPr>
        <p:spPr>
          <a:xfrm>
            <a:off x="6127930" y="1811839"/>
            <a:ext cx="2991703" cy="2739211"/>
          </a:xfrm>
          <a:prstGeom prst="rect">
            <a:avLst/>
          </a:prstGeom>
        </p:spPr>
        <p:txBody>
          <a:bodyPr wrap="square">
            <a:spAutoFit/>
          </a:bodyPr>
          <a:lstStyle/>
          <a:p>
            <a:pPr marL="171450" indent="-171450" defTabSz="914400">
              <a:spcBef>
                <a:spcPts val="600"/>
              </a:spcBef>
              <a:buFont typeface="Wingdings" panose="05000000000000000000" pitchFamily="2" charset="2"/>
              <a:buChar char="q"/>
            </a:pPr>
            <a:r>
              <a:rPr lang="en-US" sz="1200" kern="0" dirty="0" smtClean="0">
                <a:solidFill>
                  <a:schemeClr val="tx2">
                    <a:lumMod val="25000"/>
                  </a:schemeClr>
                </a:solidFill>
                <a:latin typeface="Etihad Altis Text" panose="020B0603030000000003" pitchFamily="34" charset="0"/>
              </a:rPr>
              <a:t>Digitized and end to end automated process</a:t>
            </a:r>
          </a:p>
          <a:p>
            <a:pPr marL="171450" indent="-171450" defTabSz="914400">
              <a:spcBef>
                <a:spcPts val="600"/>
              </a:spcBef>
              <a:buFont typeface="Wingdings" panose="05000000000000000000" pitchFamily="2" charset="2"/>
              <a:buChar char="q"/>
            </a:pPr>
            <a:r>
              <a:rPr lang="en-US" sz="1200" kern="0" dirty="0" smtClean="0">
                <a:solidFill>
                  <a:schemeClr val="tx2">
                    <a:lumMod val="25000"/>
                  </a:schemeClr>
                </a:solidFill>
                <a:latin typeface="Etihad Altis Text" panose="020B0603030000000003" pitchFamily="34" charset="0"/>
              </a:rPr>
              <a:t>Single repository</a:t>
            </a:r>
            <a:r>
              <a:rPr lang="en-US" sz="1200" kern="0" dirty="0">
                <a:solidFill>
                  <a:schemeClr val="tx2">
                    <a:lumMod val="25000"/>
                  </a:schemeClr>
                </a:solidFill>
                <a:latin typeface="Etihad Altis Text" panose="020B0603030000000003" pitchFamily="34" charset="0"/>
              </a:rPr>
              <a:t> </a:t>
            </a:r>
            <a:r>
              <a:rPr lang="en-US" sz="1200" kern="0" dirty="0" smtClean="0">
                <a:solidFill>
                  <a:schemeClr val="tx2">
                    <a:lumMod val="25000"/>
                  </a:schemeClr>
                </a:solidFill>
                <a:latin typeface="Etihad Altis Text" panose="020B0603030000000003" pitchFamily="34" charset="0"/>
              </a:rPr>
              <a:t>and enhanced collaboration </a:t>
            </a:r>
          </a:p>
          <a:p>
            <a:pPr marL="171450" indent="-171450" defTabSz="914400">
              <a:spcBef>
                <a:spcPts val="600"/>
              </a:spcBef>
              <a:buFont typeface="Wingdings" panose="05000000000000000000" pitchFamily="2" charset="2"/>
              <a:buChar char="q"/>
            </a:pPr>
            <a:r>
              <a:rPr lang="en-US" sz="1200" kern="0" dirty="0" smtClean="0">
                <a:solidFill>
                  <a:schemeClr val="tx2">
                    <a:lumMod val="25000"/>
                  </a:schemeClr>
                </a:solidFill>
                <a:latin typeface="Etihad Altis Text" panose="020B0603030000000003" pitchFamily="34" charset="0"/>
              </a:rPr>
              <a:t>Reduced effort and efficient </a:t>
            </a:r>
            <a:endParaRPr lang="en-US" sz="1200" kern="0" dirty="0">
              <a:solidFill>
                <a:schemeClr val="tx2">
                  <a:lumMod val="25000"/>
                </a:schemeClr>
              </a:solidFill>
              <a:latin typeface="Etihad Altis Text" panose="020B0603030000000003" pitchFamily="34" charset="0"/>
            </a:endParaRPr>
          </a:p>
          <a:p>
            <a:pPr marL="171450" indent="-171450" defTabSz="914400">
              <a:spcBef>
                <a:spcPts val="600"/>
              </a:spcBef>
              <a:buFont typeface="Wingdings" panose="05000000000000000000" pitchFamily="2" charset="2"/>
              <a:buChar char="q"/>
            </a:pPr>
            <a:r>
              <a:rPr lang="en-US" sz="1200" kern="0" dirty="0" smtClean="0">
                <a:solidFill>
                  <a:schemeClr val="tx2">
                    <a:lumMod val="25000"/>
                  </a:schemeClr>
                </a:solidFill>
                <a:latin typeface="Etihad Altis Text" panose="020B0603030000000003" pitchFamily="34" charset="0"/>
              </a:rPr>
              <a:t>Consistency and accuracy</a:t>
            </a:r>
          </a:p>
          <a:p>
            <a:pPr marL="171450" indent="-171450" defTabSz="914400">
              <a:spcBef>
                <a:spcPts val="600"/>
              </a:spcBef>
              <a:buFont typeface="Wingdings" panose="05000000000000000000" pitchFamily="2" charset="2"/>
              <a:buChar char="q"/>
            </a:pPr>
            <a:r>
              <a:rPr lang="en-US" sz="1200" kern="0" dirty="0" smtClean="0">
                <a:solidFill>
                  <a:schemeClr val="tx2">
                    <a:lumMod val="25000"/>
                  </a:schemeClr>
                </a:solidFill>
                <a:latin typeface="Etihad Altis Text" panose="020B0603030000000003" pitchFamily="34" charset="0"/>
              </a:rPr>
              <a:t>Traceable and immutable</a:t>
            </a:r>
          </a:p>
          <a:p>
            <a:pPr marL="171450" indent="-171450" defTabSz="914400">
              <a:spcBef>
                <a:spcPts val="600"/>
              </a:spcBef>
              <a:buFont typeface="Wingdings" panose="05000000000000000000" pitchFamily="2" charset="2"/>
              <a:buChar char="q"/>
            </a:pPr>
            <a:endParaRPr lang="en-GB" sz="1200" kern="0" dirty="0">
              <a:solidFill>
                <a:schemeClr val="tx2">
                  <a:lumMod val="25000"/>
                </a:schemeClr>
              </a:solidFill>
              <a:latin typeface="Etihad Altis Text" panose="020B0603030000000003" pitchFamily="34" charset="0"/>
            </a:endParaRPr>
          </a:p>
          <a:p>
            <a:pPr marL="171450" indent="-171450" defTabSz="914400">
              <a:spcBef>
                <a:spcPts val="600"/>
              </a:spcBef>
              <a:buFont typeface="Wingdings" panose="05000000000000000000" pitchFamily="2" charset="2"/>
              <a:buChar char="q"/>
            </a:pPr>
            <a:endParaRPr lang="en-US" sz="1200" kern="0" dirty="0">
              <a:solidFill>
                <a:schemeClr val="tx2">
                  <a:lumMod val="25000"/>
                </a:schemeClr>
              </a:solidFill>
              <a:latin typeface="Etihad Altis Text" panose="020B0603030000000003" pitchFamily="34" charset="0"/>
            </a:endParaRPr>
          </a:p>
          <a:p>
            <a:pPr marL="171450" indent="-171450" defTabSz="914400">
              <a:spcBef>
                <a:spcPts val="600"/>
              </a:spcBef>
              <a:buFont typeface="Wingdings" panose="05000000000000000000" pitchFamily="2" charset="2"/>
              <a:buChar char="q"/>
            </a:pPr>
            <a:endParaRPr lang="en-GB" sz="1200" kern="0" dirty="0">
              <a:solidFill>
                <a:schemeClr val="tx2">
                  <a:lumMod val="25000"/>
                </a:schemeClr>
              </a:solidFill>
              <a:latin typeface="Etihad Altis Text" panose="020B0603030000000003" pitchFamily="34" charset="0"/>
            </a:endParaRPr>
          </a:p>
          <a:p>
            <a:pPr marL="171450" indent="-171450" defTabSz="914400">
              <a:spcBef>
                <a:spcPts val="600"/>
              </a:spcBef>
              <a:buFont typeface="Wingdings" panose="05000000000000000000" pitchFamily="2" charset="2"/>
              <a:buChar char="q"/>
            </a:pPr>
            <a:endParaRPr lang="en-US" sz="1200" kern="0" dirty="0">
              <a:solidFill>
                <a:schemeClr val="tx2">
                  <a:lumMod val="25000"/>
                </a:schemeClr>
              </a:solidFill>
              <a:latin typeface="Etihad Altis Text" panose="020B0603030000000003" pitchFamily="34" charset="0"/>
            </a:endParaRPr>
          </a:p>
        </p:txBody>
      </p:sp>
      <p:sp>
        <p:nvSpPr>
          <p:cNvPr id="12" name="Rectangle 11"/>
          <p:cNvSpPr/>
          <p:nvPr/>
        </p:nvSpPr>
        <p:spPr>
          <a:xfrm>
            <a:off x="315143" y="591622"/>
            <a:ext cx="1084399" cy="307777"/>
          </a:xfrm>
          <a:prstGeom prst="rect">
            <a:avLst/>
          </a:prstGeom>
        </p:spPr>
        <p:txBody>
          <a:bodyPr wrap="none">
            <a:spAutoFit/>
          </a:bodyPr>
          <a:lstStyle/>
          <a:p>
            <a:pPr>
              <a:spcBef>
                <a:spcPts val="600"/>
              </a:spcBef>
            </a:pPr>
            <a:r>
              <a:rPr lang="en-US" sz="1400" b="1" dirty="0">
                <a:latin typeface="Etihad Altis Text" panose="020B0603030000000003" pitchFamily="34" charset="0"/>
                <a:ea typeface="Times New Roman" panose="02020603050405020304" pitchFamily="18" charset="0"/>
              </a:rPr>
              <a:t>Overview: </a:t>
            </a:r>
            <a:endParaRPr lang="en-US" sz="1400" dirty="0">
              <a:latin typeface="Etihad Altis Text" panose="020B0603030000000003" pitchFamily="34" charset="0"/>
              <a:ea typeface="Times New Roman" panose="02020603050405020304" pitchFamily="18" charset="0"/>
            </a:endParaRPr>
          </a:p>
        </p:txBody>
      </p:sp>
      <p:sp>
        <p:nvSpPr>
          <p:cNvPr id="42" name="Rectangle 41"/>
          <p:cNvSpPr/>
          <p:nvPr/>
        </p:nvSpPr>
        <p:spPr>
          <a:xfrm>
            <a:off x="308019" y="1510422"/>
            <a:ext cx="1336007" cy="307777"/>
          </a:xfrm>
          <a:prstGeom prst="rect">
            <a:avLst/>
          </a:prstGeom>
        </p:spPr>
        <p:txBody>
          <a:bodyPr wrap="none">
            <a:spAutoFit/>
          </a:bodyPr>
          <a:lstStyle/>
          <a:p>
            <a:pPr>
              <a:spcBef>
                <a:spcPts val="600"/>
              </a:spcBef>
            </a:pPr>
            <a:r>
              <a:rPr lang="en-US" sz="1400" b="1" dirty="0" smtClean="0">
                <a:latin typeface="Etihad Altis Text" panose="020B0603030000000003" pitchFamily="34" charset="0"/>
                <a:ea typeface="Times New Roman" panose="02020603050405020304" pitchFamily="18" charset="0"/>
              </a:rPr>
              <a:t>Current State</a:t>
            </a:r>
            <a:endParaRPr lang="en-US" sz="1400" dirty="0">
              <a:latin typeface="Etihad Altis Text" panose="020B0603030000000003" pitchFamily="34" charset="0"/>
              <a:ea typeface="Times New Roman" panose="02020603050405020304" pitchFamily="18" charset="0"/>
            </a:endParaRPr>
          </a:p>
        </p:txBody>
      </p:sp>
      <p:sp>
        <p:nvSpPr>
          <p:cNvPr id="43" name="Rectangle 42"/>
          <p:cNvSpPr/>
          <p:nvPr/>
        </p:nvSpPr>
        <p:spPr>
          <a:xfrm>
            <a:off x="6127930" y="1511774"/>
            <a:ext cx="896399" cy="307777"/>
          </a:xfrm>
          <a:prstGeom prst="rect">
            <a:avLst/>
          </a:prstGeom>
        </p:spPr>
        <p:txBody>
          <a:bodyPr wrap="none">
            <a:spAutoFit/>
          </a:bodyPr>
          <a:lstStyle/>
          <a:p>
            <a:pPr>
              <a:spcBef>
                <a:spcPts val="600"/>
              </a:spcBef>
            </a:pPr>
            <a:r>
              <a:rPr lang="en-US" sz="1400" b="1" dirty="0">
                <a:latin typeface="Etihad Altis Text" panose="020B0603030000000003" pitchFamily="34" charset="0"/>
                <a:ea typeface="Times New Roman" panose="02020603050405020304" pitchFamily="18" charset="0"/>
              </a:rPr>
              <a:t>Benefits</a:t>
            </a:r>
          </a:p>
        </p:txBody>
      </p:sp>
      <p:sp>
        <p:nvSpPr>
          <p:cNvPr id="44" name="Rectangle 43"/>
          <p:cNvSpPr/>
          <p:nvPr/>
        </p:nvSpPr>
        <p:spPr>
          <a:xfrm>
            <a:off x="276398" y="4164129"/>
            <a:ext cx="1481881" cy="307777"/>
          </a:xfrm>
          <a:prstGeom prst="rect">
            <a:avLst/>
          </a:prstGeom>
        </p:spPr>
        <p:txBody>
          <a:bodyPr wrap="none">
            <a:spAutoFit/>
          </a:bodyPr>
          <a:lstStyle/>
          <a:p>
            <a:pPr>
              <a:spcBef>
                <a:spcPts val="600"/>
              </a:spcBef>
            </a:pPr>
            <a:r>
              <a:rPr lang="en-US" sz="1400" b="1" dirty="0" smtClean="0">
                <a:latin typeface="Etihad Altis Text" panose="020B0603030000000003" pitchFamily="34" charset="0"/>
                <a:ea typeface="Times New Roman" panose="02020603050405020304" pitchFamily="18" charset="0"/>
              </a:rPr>
              <a:t>Project Update</a:t>
            </a:r>
            <a:endParaRPr lang="en-US" sz="1400" dirty="0">
              <a:latin typeface="Etihad Altis Text" panose="020B0603030000000003" pitchFamily="34" charset="0"/>
              <a:ea typeface="Times New Roman" panose="02020603050405020304" pitchFamily="18" charset="0"/>
            </a:endParaRPr>
          </a:p>
        </p:txBody>
      </p:sp>
      <p:sp>
        <p:nvSpPr>
          <p:cNvPr id="51" name="Rectangle 50"/>
          <p:cNvSpPr/>
          <p:nvPr/>
        </p:nvSpPr>
        <p:spPr>
          <a:xfrm>
            <a:off x="315143" y="4418738"/>
            <a:ext cx="3740326" cy="461665"/>
          </a:xfrm>
          <a:prstGeom prst="rect">
            <a:avLst/>
          </a:prstGeom>
        </p:spPr>
        <p:txBody>
          <a:bodyPr wrap="square">
            <a:spAutoFit/>
          </a:bodyPr>
          <a:lstStyle/>
          <a:p>
            <a:pPr marL="171450" lvl="0" indent="-171450" defTabSz="914400">
              <a:buFont typeface="Wingdings" panose="05000000000000000000" pitchFamily="2" charset="2"/>
              <a:buChar char="§"/>
              <a:defRPr/>
            </a:pPr>
            <a:r>
              <a:rPr lang="en-GB" sz="1200" kern="0" dirty="0" err="1" smtClean="0">
                <a:solidFill>
                  <a:srgbClr val="1C0010"/>
                </a:solidFill>
                <a:latin typeface="Etihad Altis Text" panose="020B0603030000000003" pitchFamily="34" charset="0"/>
              </a:rPr>
              <a:t>Blockchain</a:t>
            </a:r>
            <a:r>
              <a:rPr lang="en-GB" sz="1200" kern="0" dirty="0" smtClean="0">
                <a:solidFill>
                  <a:srgbClr val="1C0010"/>
                </a:solidFill>
                <a:latin typeface="Etihad Altis Text" panose="020B0603030000000003" pitchFamily="34" charset="0"/>
              </a:rPr>
              <a:t> based smart contract developed for </a:t>
            </a:r>
            <a:r>
              <a:rPr lang="en-GB" sz="1200" kern="0" dirty="0">
                <a:solidFill>
                  <a:srgbClr val="1C0010"/>
                </a:solidFill>
                <a:latin typeface="Etihad Altis Text" panose="020B0603030000000003" pitchFamily="34" charset="0"/>
              </a:rPr>
              <a:t>Landing Gear overhaul contract</a:t>
            </a:r>
            <a:r>
              <a:rPr lang="en-GB" sz="1200" kern="0" dirty="0" smtClean="0">
                <a:solidFill>
                  <a:srgbClr val="1C0010"/>
                </a:solidFill>
                <a:latin typeface="Etihad Altis Text" panose="020B0603030000000003" pitchFamily="34" charset="0"/>
              </a:rPr>
              <a:t> </a:t>
            </a:r>
          </a:p>
        </p:txBody>
      </p:sp>
      <p:sp>
        <p:nvSpPr>
          <p:cNvPr id="54" name="Rectangle 53"/>
          <p:cNvSpPr/>
          <p:nvPr/>
        </p:nvSpPr>
        <p:spPr>
          <a:xfrm>
            <a:off x="5457263" y="4232139"/>
            <a:ext cx="3686483" cy="1015663"/>
          </a:xfrm>
          <a:prstGeom prst="rect">
            <a:avLst/>
          </a:prstGeom>
        </p:spPr>
        <p:txBody>
          <a:bodyPr wrap="square">
            <a:spAutoFit/>
          </a:bodyPr>
          <a:lstStyle/>
          <a:p>
            <a:pPr lvl="0" defTabSz="914400">
              <a:defRPr/>
            </a:pPr>
            <a:r>
              <a:rPr lang="en-GB" sz="1200" kern="0" dirty="0" err="1" smtClean="0">
                <a:solidFill>
                  <a:srgbClr val="1C0010"/>
                </a:solidFill>
                <a:latin typeface="Etihad Altis Text"/>
              </a:rPr>
              <a:t>Subir</a:t>
            </a:r>
            <a:r>
              <a:rPr lang="en-GB" sz="1200" kern="0" dirty="0" smtClean="0">
                <a:solidFill>
                  <a:srgbClr val="1C0010"/>
                </a:solidFill>
                <a:latin typeface="Etihad Altis Text"/>
              </a:rPr>
              <a:t> </a:t>
            </a:r>
            <a:r>
              <a:rPr lang="en-GB" sz="1200" kern="0" dirty="0" err="1" smtClean="0">
                <a:solidFill>
                  <a:srgbClr val="1C0010"/>
                </a:solidFill>
                <a:latin typeface="Etihad Altis Text"/>
              </a:rPr>
              <a:t>Ghosh</a:t>
            </a:r>
            <a:endParaRPr lang="en-GB" sz="1200" kern="0" dirty="0" smtClean="0">
              <a:solidFill>
                <a:srgbClr val="1C0010"/>
              </a:solidFill>
              <a:latin typeface="Etihad Altis Text"/>
            </a:endParaRPr>
          </a:p>
          <a:p>
            <a:pPr lvl="0" defTabSz="914400">
              <a:defRPr/>
            </a:pPr>
            <a:r>
              <a:rPr lang="en-GB" sz="1200" kern="0" dirty="0">
                <a:solidFill>
                  <a:srgbClr val="1C0010"/>
                </a:solidFill>
                <a:latin typeface="Etihad Altis Text"/>
              </a:rPr>
              <a:t>Amitabh </a:t>
            </a:r>
            <a:r>
              <a:rPr lang="en-GB" sz="1200" kern="0" dirty="0" err="1" smtClean="0">
                <a:solidFill>
                  <a:srgbClr val="1C0010"/>
                </a:solidFill>
                <a:latin typeface="Etihad Altis Text"/>
              </a:rPr>
              <a:t>Cheekoth</a:t>
            </a:r>
            <a:r>
              <a:rPr lang="en-US" sz="1200" dirty="0" smtClean="0">
                <a:latin typeface="Etihad Altis Text"/>
              </a:rPr>
              <a:t> </a:t>
            </a:r>
          </a:p>
          <a:p>
            <a:pPr lvl="0" defTabSz="914400">
              <a:defRPr/>
            </a:pPr>
            <a:r>
              <a:rPr lang="en-US" sz="1200" dirty="0" err="1" smtClean="0">
                <a:latin typeface="Etihad Altis Text"/>
              </a:rPr>
              <a:t>Balasubramanya</a:t>
            </a:r>
            <a:r>
              <a:rPr lang="en-US" sz="1200" dirty="0" smtClean="0">
                <a:latin typeface="Etihad Altis Text"/>
              </a:rPr>
              <a:t> </a:t>
            </a:r>
            <a:r>
              <a:rPr lang="en-US" sz="1200" dirty="0" err="1" smtClean="0">
                <a:latin typeface="Etihad Altis Text"/>
              </a:rPr>
              <a:t>Ramaswamy</a:t>
            </a:r>
            <a:endParaRPr lang="en-US" sz="1200" dirty="0" smtClean="0">
              <a:latin typeface="Etihad Altis Text"/>
            </a:endParaRPr>
          </a:p>
          <a:p>
            <a:pPr defTabSz="914400">
              <a:defRPr/>
            </a:pPr>
            <a:r>
              <a:rPr lang="en-GB" sz="1200" kern="0" dirty="0" err="1">
                <a:solidFill>
                  <a:srgbClr val="1C0010"/>
                </a:solidFill>
                <a:latin typeface="Etihad Altis Text"/>
              </a:rPr>
              <a:t>Vinod</a:t>
            </a:r>
            <a:r>
              <a:rPr lang="en-GB" sz="1200" kern="0" dirty="0">
                <a:solidFill>
                  <a:srgbClr val="1C0010"/>
                </a:solidFill>
                <a:latin typeface="Etihad Altis Text"/>
              </a:rPr>
              <a:t> </a:t>
            </a:r>
            <a:r>
              <a:rPr lang="en-GB" sz="1200" kern="0" dirty="0" err="1">
                <a:solidFill>
                  <a:srgbClr val="1C0010"/>
                </a:solidFill>
                <a:latin typeface="Etihad Altis Text"/>
              </a:rPr>
              <a:t>Thottupurath</a:t>
            </a:r>
            <a:endParaRPr lang="en-GB" sz="1200" kern="0" dirty="0">
              <a:solidFill>
                <a:srgbClr val="1C0010"/>
              </a:solidFill>
              <a:latin typeface="Etihad Altis Text"/>
            </a:endParaRPr>
          </a:p>
          <a:p>
            <a:pPr lvl="0" defTabSz="914400">
              <a:defRPr/>
            </a:pPr>
            <a:endParaRPr lang="en-GB" sz="1200" kern="0" dirty="0" smtClean="0">
              <a:solidFill>
                <a:srgbClr val="1C0010"/>
              </a:solidFill>
              <a:latin typeface="Etihad Altis Text"/>
            </a:endParaRPr>
          </a:p>
        </p:txBody>
      </p:sp>
      <p:sp>
        <p:nvSpPr>
          <p:cNvPr id="55" name="Rectangle 54"/>
          <p:cNvSpPr/>
          <p:nvPr/>
        </p:nvSpPr>
        <p:spPr>
          <a:xfrm>
            <a:off x="4740364" y="4184808"/>
            <a:ext cx="639406" cy="307777"/>
          </a:xfrm>
          <a:prstGeom prst="rect">
            <a:avLst/>
          </a:prstGeom>
        </p:spPr>
        <p:txBody>
          <a:bodyPr wrap="none">
            <a:spAutoFit/>
          </a:bodyPr>
          <a:lstStyle/>
          <a:p>
            <a:pPr>
              <a:spcBef>
                <a:spcPts val="600"/>
              </a:spcBef>
            </a:pPr>
            <a:r>
              <a:rPr lang="en-US" sz="1400" b="1" dirty="0" smtClean="0">
                <a:latin typeface="Etihad Altis Text" panose="020B0603030000000003" pitchFamily="34" charset="0"/>
                <a:ea typeface="Times New Roman" panose="02020603050405020304" pitchFamily="18" charset="0"/>
              </a:rPr>
              <a:t>Team</a:t>
            </a:r>
            <a:endParaRPr lang="en-US" sz="1400" dirty="0">
              <a:latin typeface="Etihad Altis Text" panose="020B0603030000000003" pitchFamily="34" charset="0"/>
              <a:ea typeface="Times New Roman" panose="02020603050405020304" pitchFamily="18" charset="0"/>
            </a:endParaRPr>
          </a:p>
        </p:txBody>
      </p:sp>
      <p:grpSp>
        <p:nvGrpSpPr>
          <p:cNvPr id="18" name="Group 17"/>
          <p:cNvGrpSpPr/>
          <p:nvPr/>
        </p:nvGrpSpPr>
        <p:grpSpPr>
          <a:xfrm>
            <a:off x="3205061" y="1517979"/>
            <a:ext cx="2765045" cy="2666829"/>
            <a:chOff x="3205061" y="1517979"/>
            <a:chExt cx="2765045" cy="2666829"/>
          </a:xfrm>
          <a:solidFill>
            <a:srgbClr val="48141D"/>
          </a:solidFill>
        </p:grpSpPr>
        <p:sp>
          <p:nvSpPr>
            <p:cNvPr id="13" name="Rectangle 12"/>
            <p:cNvSpPr/>
            <p:nvPr/>
          </p:nvSpPr>
          <p:spPr>
            <a:xfrm>
              <a:off x="3205061" y="1517979"/>
              <a:ext cx="2765045" cy="2666829"/>
            </a:xfrm>
            <a:prstGeom prst="rect">
              <a:avLst/>
            </a:prstGeom>
            <a:solidFill>
              <a:srgbClr val="48141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solidFill>
              </a:endParaRPr>
            </a:p>
          </p:txBody>
        </p:sp>
        <p:sp>
          <p:nvSpPr>
            <p:cNvPr id="41" name="Rectangle 40"/>
            <p:cNvSpPr/>
            <p:nvPr/>
          </p:nvSpPr>
          <p:spPr>
            <a:xfrm>
              <a:off x="3217654" y="3555445"/>
              <a:ext cx="2739859" cy="538609"/>
            </a:xfrm>
            <a:prstGeom prst="rect">
              <a:avLst/>
            </a:prstGeom>
            <a:grpFill/>
          </p:spPr>
          <p:txBody>
            <a:bodyPr wrap="square">
              <a:spAutoFit/>
            </a:bodyPr>
            <a:lstStyle/>
            <a:p>
              <a:pPr algn="ctr">
                <a:spcBef>
                  <a:spcPts val="600"/>
                </a:spcBef>
              </a:pPr>
              <a:r>
                <a:rPr lang="en-GB" sz="1200" b="1" dirty="0" smtClean="0">
                  <a:solidFill>
                    <a:schemeClr val="bg2"/>
                  </a:solidFill>
                  <a:latin typeface="Etihad Altis Text" panose="020B0603030000000003" pitchFamily="34" charset="0"/>
                  <a:ea typeface="Times New Roman" panose="02020603050405020304" pitchFamily="18" charset="0"/>
                </a:rPr>
                <a:t>Fully Automated Smart Contract</a:t>
              </a:r>
            </a:p>
            <a:p>
              <a:pPr algn="ctr">
                <a:spcBef>
                  <a:spcPts val="600"/>
                </a:spcBef>
              </a:pPr>
              <a:r>
                <a:rPr lang="en-GB" sz="1200" b="1" dirty="0" smtClean="0">
                  <a:solidFill>
                    <a:schemeClr val="bg2"/>
                  </a:solidFill>
                  <a:latin typeface="Etihad Altis Text" panose="020B0603030000000003" pitchFamily="34" charset="0"/>
                  <a:ea typeface="Times New Roman" panose="02020603050405020304" pitchFamily="18" charset="0"/>
                </a:rPr>
                <a:t>Using </a:t>
              </a:r>
              <a:r>
                <a:rPr lang="en-GB" sz="1200" b="1" dirty="0" err="1" smtClean="0">
                  <a:solidFill>
                    <a:schemeClr val="bg2"/>
                  </a:solidFill>
                  <a:latin typeface="Etihad Altis Text" panose="020B0603030000000003" pitchFamily="34" charset="0"/>
                  <a:ea typeface="Times New Roman" panose="02020603050405020304" pitchFamily="18" charset="0"/>
                </a:rPr>
                <a:t>Blockchain</a:t>
              </a:r>
              <a:endParaRPr lang="en-US" sz="1200" b="1" dirty="0">
                <a:solidFill>
                  <a:schemeClr val="bg2"/>
                </a:solidFill>
                <a:latin typeface="Etihad Altis Text" panose="020B0603030000000003" pitchFamily="34" charset="0"/>
                <a:ea typeface="Times New Roman" panose="02020603050405020304" pitchFamily="18" charset="0"/>
              </a:endParaRPr>
            </a:p>
          </p:txBody>
        </p:sp>
      </p:grpSp>
      <p:cxnSp>
        <p:nvCxnSpPr>
          <p:cNvPr id="9" name="Straight Connector 8"/>
          <p:cNvCxnSpPr/>
          <p:nvPr/>
        </p:nvCxnSpPr>
        <p:spPr>
          <a:xfrm>
            <a:off x="4578378" y="4200400"/>
            <a:ext cx="18411" cy="956359"/>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3696473" y="1515961"/>
            <a:ext cx="1774845" cy="307777"/>
          </a:xfrm>
          <a:prstGeom prst="rect">
            <a:avLst/>
          </a:prstGeom>
        </p:spPr>
        <p:txBody>
          <a:bodyPr wrap="none">
            <a:spAutoFit/>
          </a:bodyPr>
          <a:lstStyle/>
          <a:p>
            <a:pPr>
              <a:spcBef>
                <a:spcPts val="600"/>
              </a:spcBef>
            </a:pPr>
            <a:r>
              <a:rPr lang="en-US" sz="1400" b="1" dirty="0" smtClean="0">
                <a:solidFill>
                  <a:schemeClr val="bg2"/>
                </a:solidFill>
                <a:latin typeface="Etihad Altis Text" panose="020B0603030000000003" pitchFamily="34" charset="0"/>
                <a:ea typeface="Times New Roman" panose="02020603050405020304" pitchFamily="18" charset="0"/>
              </a:rPr>
              <a:t>Proposed Solution</a:t>
            </a:r>
            <a:endParaRPr lang="en-US" sz="1400" dirty="0">
              <a:solidFill>
                <a:schemeClr val="bg2"/>
              </a:solidFill>
              <a:latin typeface="Etihad Altis Text" panose="020B0603030000000003" pitchFamily="34" charset="0"/>
              <a:ea typeface="Times New Roman" panose="02020603050405020304" pitchFamily="18" charset="0"/>
            </a:endParaRPr>
          </a:p>
        </p:txBody>
      </p:sp>
      <p:pic>
        <p:nvPicPr>
          <p:cNvPr id="25" name="Picture 1"/>
          <p:cNvPicPr>
            <a:picLocks noChangeAspect="1" noChangeArrowheads="1"/>
          </p:cNvPicPr>
          <p:nvPr/>
        </p:nvPicPr>
        <p:blipFill rotWithShape="1">
          <a:blip r:embed="rId8">
            <a:duotone>
              <a:schemeClr val="accent5">
                <a:shade val="45000"/>
                <a:satMod val="135000"/>
              </a:schemeClr>
              <a:prstClr val="white"/>
            </a:duotone>
            <a:extLst>
              <a:ext uri="{BEBA8EAE-BF5A-486C-A8C5-ECC9F3942E4B}">
                <a14:imgProps xmlns:a14="http://schemas.microsoft.com/office/drawing/2010/main">
                  <a14:imgLayer r:embed="rId9">
                    <a14:imgEffect>
                      <a14:colorTemperature colorTemp="2700"/>
                    </a14:imgEffect>
                    <a14:imgEffect>
                      <a14:saturation sat="164000"/>
                    </a14:imgEffect>
                  </a14:imgLayer>
                </a14:imgProps>
              </a:ext>
              <a:ext uri="{28A0092B-C50C-407E-A947-70E740481C1C}">
                <a14:useLocalDpi xmlns:a14="http://schemas.microsoft.com/office/drawing/2010/main" val="0"/>
              </a:ext>
            </a:extLst>
          </a:blip>
          <a:srcRect l="41346"/>
          <a:stretch/>
        </p:blipFill>
        <p:spPr bwMode="auto">
          <a:xfrm>
            <a:off x="3624950" y="1985440"/>
            <a:ext cx="1933051" cy="1381125"/>
          </a:xfrm>
          <a:prstGeom prst="rect">
            <a:avLst/>
          </a:prstGeom>
          <a:solidFill>
            <a:srgbClr val="4D3D03"/>
          </a:solidFill>
          <a:ln>
            <a:noFill/>
          </a:ln>
          <a:effectLst/>
          <a:extLst/>
        </p:spPr>
      </p:pic>
    </p:spTree>
    <p:extLst>
      <p:ext uri="{BB962C8B-B14F-4D97-AF65-F5344CB8AC3E}">
        <p14:creationId xmlns:p14="http://schemas.microsoft.com/office/powerpoint/2010/main" val="35702129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175" y="94276"/>
            <a:ext cx="7629169" cy="519576"/>
          </a:xfrm>
          <a:prstGeom prst="rect">
            <a:avLst/>
          </a:prstGeom>
        </p:spPr>
        <p:txBody>
          <a:bodyPr anchor="ctr"/>
          <a:lstStyle>
            <a:lvl1pPr algn="l" defTabSz="457200" rtl="0" eaLnBrk="1" latinLnBrk="0" hangingPunct="1">
              <a:spcBef>
                <a:spcPct val="0"/>
              </a:spcBef>
              <a:buNone/>
              <a:defRPr sz="1286" kern="1200">
                <a:solidFill>
                  <a:srgbClr val="270015"/>
                </a:solidFill>
                <a:latin typeface="Etihad Altis Text" panose="020B0603030000000003" pitchFamily="34" charset="0"/>
                <a:ea typeface="+mj-ea"/>
                <a:cs typeface="EtihadAltis-Text"/>
              </a:defRPr>
            </a:lvl1pPr>
          </a:lstStyle>
          <a:p>
            <a:r>
              <a:rPr lang="en-US" sz="1600" b="1" dirty="0" smtClean="0">
                <a:solidFill>
                  <a:srgbClr val="C4921B"/>
                </a:solidFill>
              </a:rPr>
              <a:t>BUSINESS SCENARIO</a:t>
            </a:r>
            <a:endParaRPr lang="en-US" sz="1600" b="1" dirty="0">
              <a:solidFill>
                <a:srgbClr val="C4921B"/>
              </a:solidFill>
            </a:endParaRPr>
          </a:p>
        </p:txBody>
      </p:sp>
      <p:sp>
        <p:nvSpPr>
          <p:cNvPr id="4" name="Rectangle 3"/>
          <p:cNvSpPr/>
          <p:nvPr/>
        </p:nvSpPr>
        <p:spPr>
          <a:xfrm>
            <a:off x="315836" y="702012"/>
            <a:ext cx="8343421" cy="1877437"/>
          </a:xfrm>
          <a:prstGeom prst="rect">
            <a:avLst/>
          </a:prstGeom>
        </p:spPr>
        <p:txBody>
          <a:bodyPr wrap="square">
            <a:spAutoFit/>
          </a:bodyPr>
          <a:lstStyle/>
          <a:p>
            <a:pPr algn="just">
              <a:spcBef>
                <a:spcPts val="600"/>
              </a:spcBef>
            </a:pPr>
            <a:r>
              <a:rPr lang="en-US" sz="1200" b="1" dirty="0" smtClean="0">
                <a:latin typeface="Etihad Altis Text" panose="020B0603030000000003" pitchFamily="34" charset="0"/>
                <a:ea typeface="Times New Roman" panose="02020603050405020304" pitchFamily="18" charset="0"/>
              </a:rPr>
              <a:t>Background: </a:t>
            </a:r>
            <a:endParaRPr lang="en-US" sz="1200" dirty="0">
              <a:latin typeface="Etihad Altis Text" panose="020B0603030000000003" pitchFamily="34" charset="0"/>
              <a:ea typeface="Times New Roman" panose="02020603050405020304" pitchFamily="18" charset="0"/>
            </a:endParaRPr>
          </a:p>
          <a:p>
            <a:pPr algn="just">
              <a:spcBef>
                <a:spcPts val="600"/>
              </a:spcBef>
            </a:pPr>
            <a:r>
              <a:rPr lang="en-GB" sz="1200" dirty="0" smtClean="0">
                <a:latin typeface="Etihad Altis Text" panose="020B0603030000000003" pitchFamily="34" charset="0"/>
                <a:ea typeface="Times New Roman" panose="02020603050405020304" pitchFamily="18" charset="0"/>
              </a:rPr>
              <a:t>Etihad has more than 1000 active contracts with various Service Providers. Huge amount of manual work is involved to establish these contracts and maintain them through execution and amendments during the contractual period. </a:t>
            </a:r>
          </a:p>
          <a:p>
            <a:pPr algn="just">
              <a:spcBef>
                <a:spcPts val="600"/>
              </a:spcBef>
            </a:pPr>
            <a:r>
              <a:rPr lang="en-GB" sz="1200" dirty="0" smtClean="0">
                <a:latin typeface="Etihad Altis Text" panose="020B0603030000000003" pitchFamily="34" charset="0"/>
                <a:ea typeface="Times New Roman" panose="02020603050405020304" pitchFamily="18" charset="0"/>
              </a:rPr>
              <a:t>The objective of this exercise is to develop an automated solutions that can replace current manual contract management. The automated solution will be end to end digitised. </a:t>
            </a:r>
          </a:p>
          <a:p>
            <a:pPr algn="just">
              <a:spcBef>
                <a:spcPts val="600"/>
              </a:spcBef>
            </a:pPr>
            <a:r>
              <a:rPr lang="en-GB" sz="1200" dirty="0" smtClean="0">
                <a:latin typeface="Etihad Altis Text" panose="020B0603030000000003" pitchFamily="34" charset="0"/>
                <a:ea typeface="Times New Roman" panose="02020603050405020304" pitchFamily="18" charset="0"/>
              </a:rPr>
              <a:t>Next generation smart contract based on </a:t>
            </a:r>
            <a:r>
              <a:rPr lang="en-GB" sz="1200" dirty="0" err="1" smtClean="0">
                <a:latin typeface="Etihad Altis Text" panose="020B0603030000000003" pitchFamily="34" charset="0"/>
                <a:ea typeface="Times New Roman" panose="02020603050405020304" pitchFamily="18" charset="0"/>
              </a:rPr>
              <a:t>blockchain</a:t>
            </a:r>
            <a:r>
              <a:rPr lang="en-GB" sz="1200" dirty="0" smtClean="0">
                <a:latin typeface="Etihad Altis Text" panose="020B0603030000000003" pitchFamily="34" charset="0"/>
                <a:ea typeface="Times New Roman" panose="02020603050405020304" pitchFamily="18" charset="0"/>
              </a:rPr>
              <a:t> is considered to develop this solution. </a:t>
            </a:r>
            <a:r>
              <a:rPr lang="en-GB" sz="1200" dirty="0" err="1" smtClean="0">
                <a:latin typeface="Etihad Altis Text" panose="020B0603030000000003" pitchFamily="34" charset="0"/>
                <a:ea typeface="Times New Roman" panose="02020603050405020304" pitchFamily="18" charset="0"/>
              </a:rPr>
              <a:t>Blockchain</a:t>
            </a:r>
            <a:r>
              <a:rPr lang="en-GB" sz="1200" dirty="0" smtClean="0">
                <a:latin typeface="Etihad Altis Text" panose="020B0603030000000003" pitchFamily="34" charset="0"/>
                <a:ea typeface="Times New Roman" panose="02020603050405020304" pitchFamily="18" charset="0"/>
              </a:rPr>
              <a:t> technology is transforming industries through its power immutability, trust and distributed assets.</a:t>
            </a:r>
          </a:p>
          <a:p>
            <a:pPr algn="just">
              <a:spcBef>
                <a:spcPts val="600"/>
              </a:spcBef>
            </a:pPr>
            <a:endParaRPr lang="en-US" sz="1200" dirty="0">
              <a:latin typeface="Etihad Altis Text" panose="020B0603030000000003" pitchFamily="34" charset="0"/>
              <a:ea typeface="Times New Roman" panose="02020603050405020304" pitchFamily="18" charset="0"/>
            </a:endParaRPr>
          </a:p>
        </p:txBody>
      </p:sp>
      <p:sp>
        <p:nvSpPr>
          <p:cNvPr id="2" name="AutoShape 2" descr="Image result for landing gea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Image result for landing gea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Image result for landing gear"/>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0" name="Group 9"/>
          <p:cNvGrpSpPr/>
          <p:nvPr/>
        </p:nvGrpSpPr>
        <p:grpSpPr>
          <a:xfrm>
            <a:off x="460373" y="2584772"/>
            <a:ext cx="8198883" cy="1694288"/>
            <a:chOff x="460373" y="2175457"/>
            <a:chExt cx="8198883" cy="1694288"/>
          </a:xfrm>
        </p:grpSpPr>
        <p:sp>
          <p:nvSpPr>
            <p:cNvPr id="9" name="Rectangle 8"/>
            <p:cNvSpPr/>
            <p:nvPr/>
          </p:nvSpPr>
          <p:spPr>
            <a:xfrm>
              <a:off x="460373" y="2175457"/>
              <a:ext cx="8198883" cy="1694288"/>
            </a:xfrm>
            <a:prstGeom prst="rect">
              <a:avLst/>
            </a:prstGeom>
            <a:solidFill>
              <a:srgbClr val="48141D"/>
            </a:solidFill>
            <a:ln>
              <a:solidFill>
                <a:srgbClr val="94760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solidFill>
              </a:endParaRPr>
            </a:p>
          </p:txBody>
        </p:sp>
        <p:pic>
          <p:nvPicPr>
            <p:cNvPr id="97485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74" y="2175457"/>
              <a:ext cx="2546061" cy="1694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3365495" y="2545547"/>
              <a:ext cx="4981869" cy="954107"/>
            </a:xfrm>
            <a:prstGeom prst="rect">
              <a:avLst/>
            </a:prstGeom>
          </p:spPr>
          <p:txBody>
            <a:bodyPr wrap="square">
              <a:spAutoFit/>
            </a:bodyPr>
            <a:lstStyle/>
            <a:p>
              <a:pPr lvl="0" algn="just">
                <a:spcBef>
                  <a:spcPts val="600"/>
                </a:spcBef>
              </a:pPr>
              <a:r>
                <a:rPr lang="en-GB" sz="1400" dirty="0">
                  <a:solidFill>
                    <a:schemeClr val="bg2"/>
                  </a:solidFill>
                  <a:latin typeface="Etihad Altis Text" panose="020B0603030000000003" pitchFamily="34" charset="0"/>
                  <a:ea typeface="Times New Roman" panose="02020603050405020304" pitchFamily="18" charset="0"/>
                </a:rPr>
                <a:t>To illustrate the potential of </a:t>
              </a:r>
              <a:r>
                <a:rPr lang="en-GB" sz="1400" dirty="0" err="1">
                  <a:solidFill>
                    <a:schemeClr val="bg2"/>
                  </a:solidFill>
                  <a:latin typeface="Etihad Altis Text" panose="020B0603030000000003" pitchFamily="34" charset="0"/>
                  <a:ea typeface="Times New Roman" panose="02020603050405020304" pitchFamily="18" charset="0"/>
                </a:rPr>
                <a:t>blockchain</a:t>
              </a:r>
              <a:r>
                <a:rPr lang="en-GB" sz="1400" dirty="0">
                  <a:solidFill>
                    <a:schemeClr val="bg2"/>
                  </a:solidFill>
                  <a:latin typeface="Etihad Altis Text" panose="020B0603030000000003" pitchFamily="34" charset="0"/>
                  <a:ea typeface="Times New Roman" panose="02020603050405020304" pitchFamily="18" charset="0"/>
                </a:rPr>
                <a:t> and smart contract real business scenario of how Etihad Strategic Contracts team establish and manage a contract with a third party maintenance unit for Landing Gears.</a:t>
              </a:r>
            </a:p>
          </p:txBody>
        </p:sp>
      </p:grpSp>
    </p:spTree>
    <p:extLst>
      <p:ext uri="{BB962C8B-B14F-4D97-AF65-F5344CB8AC3E}">
        <p14:creationId xmlns:p14="http://schemas.microsoft.com/office/powerpoint/2010/main" val="20480266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241354314"/>
              </p:ext>
            </p:extLst>
          </p:nvPr>
        </p:nvGraphicFramePr>
        <p:xfrm>
          <a:off x="379708" y="1253069"/>
          <a:ext cx="8089398" cy="3714881"/>
        </p:xfrm>
        <a:graphic>
          <a:graphicData uri="http://schemas.openxmlformats.org/drawingml/2006/table">
            <a:tbl>
              <a:tblPr firstRow="1" bandRow="1">
                <a:tableStyleId>{5C22544A-7EE6-4342-B048-85BDC9FD1C3A}</a:tableStyleId>
              </a:tblPr>
              <a:tblGrid>
                <a:gridCol w="6358248"/>
                <a:gridCol w="1731150"/>
              </a:tblGrid>
              <a:tr h="370840">
                <a:tc>
                  <a:txBody>
                    <a:bodyPr/>
                    <a:lstStyle/>
                    <a:p>
                      <a:pPr marL="0" marR="0" lvl="0" indent="0" algn="l" defTabSz="456782" rtl="0" eaLnBrk="1" fontAlgn="auto" latinLnBrk="0" hangingPunct="1">
                        <a:lnSpc>
                          <a:spcPct val="100000"/>
                        </a:lnSpc>
                        <a:spcBef>
                          <a:spcPts val="0"/>
                        </a:spcBef>
                        <a:spcAft>
                          <a:spcPts val="0"/>
                        </a:spcAft>
                        <a:buClrTx/>
                        <a:buSzTx/>
                        <a:buFontTx/>
                        <a:buNone/>
                        <a:tabLst/>
                        <a:defRPr/>
                      </a:pPr>
                      <a:r>
                        <a:rPr lang="en-GB" sz="1100" b="0" kern="1200" dirty="0" smtClean="0">
                          <a:solidFill>
                            <a:srgbClr val="1C0010"/>
                          </a:solidFill>
                          <a:latin typeface="Etihad Altis Text" panose="020B0603030000000003" pitchFamily="34" charset="0"/>
                          <a:ea typeface="Times New Roman" panose="02020603050405020304" pitchFamily="18" charset="0"/>
                          <a:cs typeface="+mn-cs"/>
                        </a:rPr>
                        <a:t>A word template of contract is floated to service providers as part of RFP. Responses</a:t>
                      </a:r>
                      <a:r>
                        <a:rPr lang="en-GB" sz="1100" b="0" kern="1200" baseline="0" dirty="0" smtClean="0">
                          <a:solidFill>
                            <a:srgbClr val="1C0010"/>
                          </a:solidFill>
                          <a:latin typeface="Etihad Altis Text" panose="020B0603030000000003" pitchFamily="34" charset="0"/>
                          <a:ea typeface="Times New Roman" panose="02020603050405020304" pitchFamily="18" charset="0"/>
                          <a:cs typeface="+mn-cs"/>
                        </a:rPr>
                        <a:t> for RFP are received by email. </a:t>
                      </a:r>
                      <a:r>
                        <a:rPr lang="en-GB" sz="1100" b="0" kern="1200" dirty="0" smtClean="0">
                          <a:solidFill>
                            <a:srgbClr val="1C0010"/>
                          </a:solidFill>
                          <a:latin typeface="Etihad Altis Text" panose="020B0603030000000003" pitchFamily="34" charset="0"/>
                          <a:ea typeface="Times New Roman" panose="02020603050405020304" pitchFamily="18" charset="0"/>
                          <a:cs typeface="+mn-cs"/>
                        </a:rPr>
                        <a:t>Chris then ask the service provider to submit an excel sheet, a summary of changes made to the original</a:t>
                      </a:r>
                      <a:r>
                        <a:rPr lang="en-GB" sz="1100" b="0" kern="1200" baseline="0" dirty="0" smtClean="0">
                          <a:solidFill>
                            <a:srgbClr val="1C0010"/>
                          </a:solidFill>
                          <a:latin typeface="Etihad Altis Text" panose="020B0603030000000003" pitchFamily="34" charset="0"/>
                          <a:ea typeface="Times New Roman" panose="02020603050405020304" pitchFamily="18" charset="0"/>
                          <a:cs typeface="+mn-cs"/>
                        </a:rPr>
                        <a:t> template </a:t>
                      </a:r>
                      <a:r>
                        <a:rPr lang="en-GB" sz="1100" b="0" kern="1200" dirty="0" smtClean="0">
                          <a:solidFill>
                            <a:srgbClr val="1C0010"/>
                          </a:solidFill>
                          <a:latin typeface="Etihad Altis Text" panose="020B0603030000000003" pitchFamily="34" charset="0"/>
                          <a:ea typeface="Times New Roman" panose="02020603050405020304" pitchFamily="18" charset="0"/>
                          <a:cs typeface="+mn-cs"/>
                        </a:rPr>
                        <a:t>while responding to RFP.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2B2B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6782" rtl="0" eaLnBrk="1" fontAlgn="auto" latinLnBrk="0" hangingPunct="1">
                        <a:lnSpc>
                          <a:spcPct val="100000"/>
                        </a:lnSpc>
                        <a:spcBef>
                          <a:spcPts val="0"/>
                        </a:spcBef>
                        <a:spcAft>
                          <a:spcPts val="0"/>
                        </a:spcAft>
                        <a:buClrTx/>
                        <a:buSzTx/>
                        <a:buFontTx/>
                        <a:buNone/>
                        <a:tabLst/>
                        <a:defRPr/>
                      </a:pPr>
                      <a:r>
                        <a:rPr lang="en-US" sz="1100" b="0" kern="1200" dirty="0" smtClean="0">
                          <a:solidFill>
                            <a:schemeClr val="bg2"/>
                          </a:solidFill>
                          <a:latin typeface="Etihad Altis Text" panose="020B0603030000000003" pitchFamily="34" charset="0"/>
                          <a:ea typeface="Times New Roman" panose="02020603050405020304" pitchFamily="18" charset="0"/>
                          <a:cs typeface="+mn-cs"/>
                        </a:rPr>
                        <a:t>Manual  documents and process</a:t>
                      </a:r>
                      <a:endParaRPr lang="en-US" sz="1100" b="0" kern="1200" dirty="0">
                        <a:solidFill>
                          <a:schemeClr val="bg2"/>
                        </a:solidFill>
                        <a:latin typeface="Etihad Altis Text" panose="020B0603030000000003" pitchFamily="34" charset="0"/>
                        <a:ea typeface="Times New Roman" panose="02020603050405020304" pitchFamily="18" charset="0"/>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r>
              <a:tr h="642890">
                <a:tc>
                  <a:txBody>
                    <a:bodyPr/>
                    <a:lstStyle/>
                    <a:p>
                      <a:pPr marL="0" marR="0" lvl="0" indent="0" algn="l" defTabSz="456782" rtl="0" eaLnBrk="1" fontAlgn="auto" latinLnBrk="0" hangingPunct="1">
                        <a:lnSpc>
                          <a:spcPct val="100000"/>
                        </a:lnSpc>
                        <a:spcBef>
                          <a:spcPts val="0"/>
                        </a:spcBef>
                        <a:spcAft>
                          <a:spcPts val="0"/>
                        </a:spcAft>
                        <a:buClrTx/>
                        <a:buSzTx/>
                        <a:buFontTx/>
                        <a:buNone/>
                        <a:tabLst/>
                        <a:defRPr/>
                      </a:pPr>
                      <a:r>
                        <a:rPr lang="en-GB" sz="1100" b="0" kern="1200" dirty="0" smtClean="0">
                          <a:solidFill>
                            <a:srgbClr val="1C0010"/>
                          </a:solidFill>
                          <a:latin typeface="Etihad Altis Text" panose="020B0603030000000003" pitchFamily="34" charset="0"/>
                          <a:ea typeface="Times New Roman" panose="02020603050405020304" pitchFamily="18" charset="0"/>
                          <a:cs typeface="+mn-cs"/>
                        </a:rPr>
                        <a:t>When the responses are received Chris goes through these word documents line by line and reviews variations., Review becomes tedious as</a:t>
                      </a:r>
                      <a:r>
                        <a:rPr lang="en-GB" sz="1100" b="0" kern="1200" baseline="0" dirty="0" smtClean="0">
                          <a:solidFill>
                            <a:srgbClr val="1C0010"/>
                          </a:solidFill>
                          <a:latin typeface="Etihad Altis Text" panose="020B0603030000000003" pitchFamily="34" charset="0"/>
                          <a:ea typeface="Times New Roman" panose="02020603050405020304" pitchFamily="18" charset="0"/>
                          <a:cs typeface="+mn-cs"/>
                        </a:rPr>
                        <a:t> </a:t>
                      </a:r>
                      <a:r>
                        <a:rPr lang="en-GB" sz="1100" b="0" kern="1200" dirty="0" smtClean="0">
                          <a:solidFill>
                            <a:srgbClr val="1C0010"/>
                          </a:solidFill>
                          <a:latin typeface="Etihad Altis Text" panose="020B0603030000000003" pitchFamily="34" charset="0"/>
                          <a:ea typeface="Times New Roman" panose="02020603050405020304" pitchFamily="18" charset="0"/>
                          <a:cs typeface="+mn-cs"/>
                        </a:rPr>
                        <a:t>each variation needs to be understood and evaluated separately.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6782" rtl="0" eaLnBrk="1" fontAlgn="auto" latinLnBrk="0" hangingPunct="1">
                        <a:lnSpc>
                          <a:spcPct val="100000"/>
                        </a:lnSpc>
                        <a:spcBef>
                          <a:spcPts val="0"/>
                        </a:spcBef>
                        <a:spcAft>
                          <a:spcPts val="0"/>
                        </a:spcAft>
                        <a:buClrTx/>
                        <a:buSzTx/>
                        <a:buFontTx/>
                        <a:buNone/>
                        <a:tabLst/>
                        <a:defRPr/>
                      </a:pPr>
                      <a:r>
                        <a:rPr lang="en-US" sz="1100" b="0" kern="1200" dirty="0" smtClean="0">
                          <a:solidFill>
                            <a:schemeClr val="bg2"/>
                          </a:solidFill>
                          <a:latin typeface="Etihad Altis Text" panose="020B0603030000000003" pitchFamily="34" charset="0"/>
                          <a:ea typeface="Times New Roman" panose="02020603050405020304" pitchFamily="18" charset="0"/>
                          <a:cs typeface="+mn-cs"/>
                        </a:rPr>
                        <a:t>Tedious manual</a:t>
                      </a:r>
                      <a:r>
                        <a:rPr lang="en-US" sz="1100" b="0" kern="1200" baseline="0" dirty="0" smtClean="0">
                          <a:solidFill>
                            <a:schemeClr val="bg2"/>
                          </a:solidFill>
                          <a:latin typeface="Etihad Altis Text" panose="020B0603030000000003" pitchFamily="34" charset="0"/>
                          <a:ea typeface="Times New Roman" panose="02020603050405020304" pitchFamily="18" charset="0"/>
                          <a:cs typeface="+mn-cs"/>
                        </a:rPr>
                        <a:t> review subject to interpretation of words</a:t>
                      </a:r>
                      <a:endParaRPr lang="en-US" sz="1100" b="0" kern="1200" dirty="0">
                        <a:solidFill>
                          <a:schemeClr val="bg2"/>
                        </a:solidFill>
                        <a:latin typeface="Etihad Altis Text" panose="020B0603030000000003" pitchFamily="34" charset="0"/>
                        <a:ea typeface="Times New Roman" panose="02020603050405020304" pitchFamily="18" charset="0"/>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r>
              <a:tr h="694551">
                <a:tc>
                  <a:txBody>
                    <a:bodyPr/>
                    <a:lstStyle/>
                    <a:p>
                      <a:pPr marL="0" marR="0" lvl="0" indent="0" algn="l" defTabSz="456782" rtl="0" eaLnBrk="1" fontAlgn="auto" latinLnBrk="0" hangingPunct="1">
                        <a:lnSpc>
                          <a:spcPct val="100000"/>
                        </a:lnSpc>
                        <a:spcBef>
                          <a:spcPts val="0"/>
                        </a:spcBef>
                        <a:spcAft>
                          <a:spcPts val="0"/>
                        </a:spcAft>
                        <a:buClrTx/>
                        <a:buSzTx/>
                        <a:buFontTx/>
                        <a:buNone/>
                        <a:tabLst/>
                        <a:defRPr/>
                      </a:pPr>
                      <a:endParaRPr lang="en-GB" sz="1100" kern="1200" dirty="0" smtClean="0">
                        <a:solidFill>
                          <a:srgbClr val="1C0010"/>
                        </a:solidFill>
                        <a:latin typeface="Etihad Altis Text" panose="020B0603030000000003" pitchFamily="34" charset="0"/>
                        <a:ea typeface="Times New Roman" panose="02020603050405020304" pitchFamily="18" charset="0"/>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6782" rtl="0" eaLnBrk="1" fontAlgn="auto" latinLnBrk="0" hangingPunct="1">
                        <a:lnSpc>
                          <a:spcPct val="100000"/>
                        </a:lnSpc>
                        <a:spcBef>
                          <a:spcPts val="0"/>
                        </a:spcBef>
                        <a:spcAft>
                          <a:spcPts val="0"/>
                        </a:spcAft>
                        <a:buClrTx/>
                        <a:buSzTx/>
                        <a:buFontTx/>
                        <a:buNone/>
                        <a:tabLst/>
                        <a:defRPr/>
                      </a:pPr>
                      <a:endParaRPr lang="en-US" sz="1100" b="0" kern="1200" dirty="0" smtClean="0">
                        <a:solidFill>
                          <a:schemeClr val="bg2"/>
                        </a:solidFill>
                        <a:latin typeface="Etihad Altis Text" panose="020B0603030000000003" pitchFamily="34" charset="0"/>
                        <a:ea typeface="Times New Roman" panose="02020603050405020304" pitchFamily="18" charset="0"/>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marL="0" marR="0" lvl="0" indent="0" algn="l" defTabSz="456782" rtl="0" eaLnBrk="1" fontAlgn="auto" latinLnBrk="0" hangingPunct="1">
                        <a:lnSpc>
                          <a:spcPct val="100000"/>
                        </a:lnSpc>
                        <a:spcBef>
                          <a:spcPts val="0"/>
                        </a:spcBef>
                        <a:spcAft>
                          <a:spcPts val="0"/>
                        </a:spcAft>
                        <a:buClrTx/>
                        <a:buSzTx/>
                        <a:buFontTx/>
                        <a:buNone/>
                        <a:tabLst/>
                        <a:defRPr/>
                      </a:pPr>
                      <a:r>
                        <a:rPr lang="en-GB" sz="1100" b="0" kern="1200" dirty="0" smtClean="0">
                          <a:solidFill>
                            <a:srgbClr val="1C0010"/>
                          </a:solidFill>
                          <a:latin typeface="Etihad Altis Text" panose="020B0603030000000003" pitchFamily="34" charset="0"/>
                          <a:ea typeface="Times New Roman" panose="02020603050405020304" pitchFamily="18" charset="0"/>
                          <a:cs typeface="+mn-cs"/>
                        </a:rPr>
                        <a:t>Review goes through multiple iterations and finally Etihad and service provider agrees on the scope of work and associated commercials.</a:t>
                      </a:r>
                      <a:r>
                        <a:rPr lang="en-GB" sz="1100" b="0" kern="1200" baseline="0" dirty="0" smtClean="0">
                          <a:solidFill>
                            <a:srgbClr val="1C0010"/>
                          </a:solidFill>
                          <a:latin typeface="Etihad Altis Text" panose="020B0603030000000003" pitchFamily="34" charset="0"/>
                          <a:ea typeface="Times New Roman" panose="02020603050405020304" pitchFamily="18" charset="0"/>
                          <a:cs typeface="+mn-cs"/>
                        </a:rPr>
                        <a:t> </a:t>
                      </a:r>
                      <a:r>
                        <a:rPr lang="en-GB" sz="1100" kern="1200" dirty="0" smtClean="0">
                          <a:solidFill>
                            <a:srgbClr val="1C0010"/>
                          </a:solidFill>
                          <a:latin typeface="Etihad Altis Text" panose="020B0603030000000003" pitchFamily="34" charset="0"/>
                          <a:ea typeface="Times New Roman" panose="02020603050405020304" pitchFamily="18" charset="0"/>
                          <a:cs typeface="+mn-cs"/>
                        </a:rPr>
                        <a:t>Chris then takes the contract to Legal. Legal reviews the contract and make changes as relevant. Multiple versions of the drafts are exchanged at this stage between Etihad and service provider.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6782" rtl="0" eaLnBrk="1" fontAlgn="auto" latinLnBrk="0" hangingPunct="1">
                        <a:lnSpc>
                          <a:spcPct val="100000"/>
                        </a:lnSpc>
                        <a:spcBef>
                          <a:spcPts val="0"/>
                        </a:spcBef>
                        <a:spcAft>
                          <a:spcPts val="0"/>
                        </a:spcAft>
                        <a:buClrTx/>
                        <a:buSzTx/>
                        <a:buFontTx/>
                        <a:buNone/>
                        <a:tabLst/>
                        <a:defRPr/>
                      </a:pPr>
                      <a:r>
                        <a:rPr lang="en-US" sz="1100" b="0" kern="1200" dirty="0" smtClean="0">
                          <a:solidFill>
                            <a:schemeClr val="bg2"/>
                          </a:solidFill>
                          <a:latin typeface="Etihad Altis Text" panose="020B0603030000000003" pitchFamily="34" charset="0"/>
                          <a:ea typeface="Times New Roman" panose="02020603050405020304" pitchFamily="18" charset="0"/>
                          <a:cs typeface="+mn-cs"/>
                        </a:rPr>
                        <a:t>Email with multiple versions of draft contract exchanged.</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r>
              <a:tr h="370840">
                <a:tc>
                  <a:txBody>
                    <a:bodyPr/>
                    <a:lstStyle/>
                    <a:p>
                      <a:pPr marL="0" marR="0" lvl="0" indent="0" algn="l" defTabSz="456782" rtl="0" eaLnBrk="1" fontAlgn="auto" latinLnBrk="0" hangingPunct="1">
                        <a:lnSpc>
                          <a:spcPct val="100000"/>
                        </a:lnSpc>
                        <a:spcBef>
                          <a:spcPts val="0"/>
                        </a:spcBef>
                        <a:spcAft>
                          <a:spcPts val="0"/>
                        </a:spcAft>
                        <a:buClrTx/>
                        <a:buSzTx/>
                        <a:buFontTx/>
                        <a:buNone/>
                        <a:tabLst/>
                        <a:defRPr/>
                      </a:pPr>
                      <a:r>
                        <a:rPr lang="en-GB" sz="1100" kern="1200" dirty="0" smtClean="0">
                          <a:solidFill>
                            <a:srgbClr val="1C0010"/>
                          </a:solidFill>
                          <a:latin typeface="Etihad Altis Text" panose="020B0603030000000003" pitchFamily="34" charset="0"/>
                          <a:ea typeface="Times New Roman" panose="02020603050405020304" pitchFamily="18" charset="0"/>
                          <a:cs typeface="+mn-cs"/>
                        </a:rPr>
                        <a:t>Once the contract is agreed by all stakeholders, printed contracts goes through authorised signatories of Etihad and service provider, Chris handover signed contract to Legal, where it is filed.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6782" rtl="0" eaLnBrk="1" fontAlgn="auto" latinLnBrk="0" hangingPunct="1">
                        <a:lnSpc>
                          <a:spcPct val="100000"/>
                        </a:lnSpc>
                        <a:spcBef>
                          <a:spcPts val="0"/>
                        </a:spcBef>
                        <a:spcAft>
                          <a:spcPts val="0"/>
                        </a:spcAft>
                        <a:buClrTx/>
                        <a:buSzTx/>
                        <a:buFontTx/>
                        <a:buNone/>
                        <a:tabLst/>
                        <a:defRPr/>
                      </a:pPr>
                      <a:r>
                        <a:rPr lang="en-US" sz="1100" b="0" kern="1200" dirty="0" smtClean="0">
                          <a:solidFill>
                            <a:schemeClr val="bg2"/>
                          </a:solidFill>
                          <a:latin typeface="Etihad Altis Text" panose="020B0603030000000003" pitchFamily="34" charset="0"/>
                          <a:ea typeface="Times New Roman" panose="02020603050405020304" pitchFamily="18" charset="0"/>
                          <a:cs typeface="+mn-cs"/>
                        </a:rPr>
                        <a:t>Manual contract approvals and storage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r>
              <a:tr h="370840">
                <a:tc>
                  <a:txBody>
                    <a:bodyPr/>
                    <a:lstStyle/>
                    <a:p>
                      <a:pPr marL="0" marR="0" lvl="0" indent="0" algn="l" defTabSz="456782" rtl="0" eaLnBrk="1" fontAlgn="auto" latinLnBrk="0" hangingPunct="1">
                        <a:lnSpc>
                          <a:spcPct val="100000"/>
                        </a:lnSpc>
                        <a:spcBef>
                          <a:spcPts val="0"/>
                        </a:spcBef>
                        <a:spcAft>
                          <a:spcPts val="0"/>
                        </a:spcAft>
                        <a:buClrTx/>
                        <a:buSzTx/>
                        <a:buFontTx/>
                        <a:buNone/>
                        <a:tabLst/>
                        <a:defRPr/>
                      </a:pPr>
                      <a:r>
                        <a:rPr lang="en-GB" sz="1100" kern="1200" dirty="0" smtClean="0">
                          <a:solidFill>
                            <a:srgbClr val="1C0010"/>
                          </a:solidFill>
                          <a:latin typeface="Etihad Altis Text" panose="020B0603030000000003" pitchFamily="34" charset="0"/>
                          <a:ea typeface="Times New Roman" panose="02020603050405020304" pitchFamily="18" charset="0"/>
                          <a:cs typeface="+mn-cs"/>
                        </a:rPr>
                        <a:t>During the contract life, Chris receives changed work instructions from manufacturers as well as changes in the schedule of overhaul. These changes are agreed with service providers through addendums. Sometime Chris has to maintain twenty odd amendments to each type of landing gear.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6782" rtl="0" eaLnBrk="1" fontAlgn="auto" latinLnBrk="0" hangingPunct="1">
                        <a:lnSpc>
                          <a:spcPct val="100000"/>
                        </a:lnSpc>
                        <a:spcBef>
                          <a:spcPts val="0"/>
                        </a:spcBef>
                        <a:spcAft>
                          <a:spcPts val="0"/>
                        </a:spcAft>
                        <a:buClrTx/>
                        <a:buSzTx/>
                        <a:buFontTx/>
                        <a:buNone/>
                        <a:tabLst/>
                        <a:defRPr/>
                      </a:pPr>
                      <a:r>
                        <a:rPr lang="en-US" sz="1100" b="0" kern="1200" dirty="0" smtClean="0">
                          <a:solidFill>
                            <a:schemeClr val="bg2"/>
                          </a:solidFill>
                          <a:latin typeface="Etihad Altis Text" panose="020B0603030000000003" pitchFamily="34" charset="0"/>
                          <a:ea typeface="Times New Roman" panose="02020603050405020304" pitchFamily="18" charset="0"/>
                          <a:cs typeface="+mn-cs"/>
                        </a:rPr>
                        <a:t>Tedious manual process to track changes </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r>
            </a:tbl>
          </a:graphicData>
        </a:graphic>
      </p:graphicFrame>
      <p:sp>
        <p:nvSpPr>
          <p:cNvPr id="3" name="Title 1"/>
          <p:cNvSpPr txBox="1">
            <a:spLocks/>
          </p:cNvSpPr>
          <p:nvPr/>
        </p:nvSpPr>
        <p:spPr>
          <a:xfrm>
            <a:off x="3175" y="94276"/>
            <a:ext cx="7629169" cy="519576"/>
          </a:xfrm>
          <a:prstGeom prst="rect">
            <a:avLst/>
          </a:prstGeom>
        </p:spPr>
        <p:txBody>
          <a:bodyPr anchor="ctr"/>
          <a:lstStyle>
            <a:lvl1pPr algn="l" defTabSz="457200" rtl="0" eaLnBrk="1" latinLnBrk="0" hangingPunct="1">
              <a:spcBef>
                <a:spcPct val="0"/>
              </a:spcBef>
              <a:buNone/>
              <a:defRPr sz="1286" kern="1200">
                <a:solidFill>
                  <a:srgbClr val="270015"/>
                </a:solidFill>
                <a:latin typeface="Etihad Altis Text" panose="020B0603030000000003" pitchFamily="34" charset="0"/>
                <a:ea typeface="+mj-ea"/>
                <a:cs typeface="EtihadAltis-Text"/>
              </a:defRPr>
            </a:lvl1pPr>
          </a:lstStyle>
          <a:p>
            <a:r>
              <a:rPr lang="en-US" sz="1600" b="1" dirty="0" smtClean="0">
                <a:solidFill>
                  <a:srgbClr val="C4921B"/>
                </a:solidFill>
              </a:rPr>
              <a:t>BUSINESS SCENARIO</a:t>
            </a:r>
            <a:endParaRPr lang="en-US" sz="1600" b="1" dirty="0">
              <a:solidFill>
                <a:srgbClr val="C4921B"/>
              </a:solidFill>
            </a:endParaRPr>
          </a:p>
        </p:txBody>
      </p:sp>
      <p:sp>
        <p:nvSpPr>
          <p:cNvPr id="6" name="AutoShape 11" descr="Image result for word and excel icons black and whit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4" descr="Image result for word and excel icons black and whit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8" descr="Image result for amendments icon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1" name="Group 10"/>
          <p:cNvGrpSpPr/>
          <p:nvPr/>
        </p:nvGrpSpPr>
        <p:grpSpPr>
          <a:xfrm>
            <a:off x="1758026" y="2570272"/>
            <a:ext cx="5595878" cy="564449"/>
            <a:chOff x="1034867" y="2831403"/>
            <a:chExt cx="5411401" cy="787270"/>
          </a:xfrm>
        </p:grpSpPr>
        <p:pic>
          <p:nvPicPr>
            <p:cNvPr id="9758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867" y="2831403"/>
              <a:ext cx="676776" cy="787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58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8155" y="2844457"/>
              <a:ext cx="756887" cy="76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5878" name="Picture 6" descr="Image result for back and fort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9235" y="2966484"/>
              <a:ext cx="517108" cy="51710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6564" y="2844457"/>
              <a:ext cx="756887" cy="76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6" descr="Image result for back and fort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5216" y="2966484"/>
              <a:ext cx="517108" cy="517108"/>
            </a:xfrm>
            <a:prstGeom prst="rect">
              <a:avLst/>
            </a:prstGeom>
            <a:noFill/>
            <a:extLst>
              <a:ext uri="{909E8E84-426E-40DD-AFC4-6F175D3DCCD1}">
                <a14:hiddenFill xmlns:a14="http://schemas.microsoft.com/office/drawing/2010/main">
                  <a:solidFill>
                    <a:srgbClr val="FFFFFF"/>
                  </a:solidFill>
                </a14:hiddenFill>
              </a:ext>
            </a:extLst>
          </p:spPr>
        </p:pic>
        <p:pic>
          <p:nvPicPr>
            <p:cNvPr id="97587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1751" y="3153520"/>
              <a:ext cx="364426" cy="434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9" name="Group 18"/>
            <p:cNvGrpSpPr/>
            <p:nvPr/>
          </p:nvGrpSpPr>
          <p:grpSpPr>
            <a:xfrm>
              <a:off x="1174431" y="3243950"/>
              <a:ext cx="539277" cy="298092"/>
              <a:chOff x="4829424" y="3740635"/>
              <a:chExt cx="4213427" cy="3303937"/>
            </a:xfrm>
          </p:grpSpPr>
          <p:pic>
            <p:nvPicPr>
              <p:cNvPr id="20" name="Picture 12" descr="Logos Word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29424" y="3740635"/>
                <a:ext cx="2438399" cy="243839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4" descr="Logos Excel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04452" y="4606177"/>
                <a:ext cx="2438399" cy="24383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p:cNvGrpSpPr/>
            <p:nvPr/>
          </p:nvGrpSpPr>
          <p:grpSpPr>
            <a:xfrm>
              <a:off x="2301124" y="3197764"/>
              <a:ext cx="619904" cy="390464"/>
              <a:chOff x="5574476" y="3300247"/>
              <a:chExt cx="4213427" cy="3303937"/>
            </a:xfrm>
          </p:grpSpPr>
          <p:pic>
            <p:nvPicPr>
              <p:cNvPr id="23" name="Picture 12" descr="Logos Word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74476" y="3300247"/>
                <a:ext cx="2438402" cy="243840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4" descr="Logos Excel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49501" y="4165781"/>
                <a:ext cx="2438402" cy="2438403"/>
              </a:xfrm>
              <a:prstGeom prst="rect">
                <a:avLst/>
              </a:prstGeom>
              <a:noFill/>
              <a:extLst>
                <a:ext uri="{909E8E84-426E-40DD-AFC4-6F175D3DCCD1}">
                  <a14:hiddenFill xmlns:a14="http://schemas.microsoft.com/office/drawing/2010/main">
                    <a:solidFill>
                      <a:srgbClr val="FFFFFF"/>
                    </a:solidFill>
                  </a14:hiddenFill>
                </a:ext>
              </a:extLst>
            </p:spPr>
          </p:pic>
        </p:grpSp>
        <p:pic>
          <p:nvPicPr>
            <p:cNvPr id="2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1216" y="2844457"/>
              <a:ext cx="756887" cy="76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5888" name="Picture 16" descr="approved abstract grunge rubber stamp Stock Vector - 4632505"/>
            <p:cNvPicPr>
              <a:picLocks noChangeAspect="1" noChangeArrowheads="1"/>
            </p:cNvPicPr>
            <p:nvPr/>
          </p:nvPicPr>
          <p:blipFill>
            <a:blip r:embed="rId8">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4823360" y="3176359"/>
              <a:ext cx="388414" cy="388414"/>
            </a:xfrm>
            <a:prstGeom prst="rect">
              <a:avLst/>
            </a:prstGeom>
            <a:solidFill>
              <a:srgbClr val="4D3D03"/>
            </a:solidFill>
          </p:spPr>
        </p:pic>
        <p:pic>
          <p:nvPicPr>
            <p:cNvPr id="27" name="Picture 6" descr="Image result for back and fort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6177" y="2966484"/>
              <a:ext cx="517108" cy="51710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Image result for back and fort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5672" y="2966484"/>
              <a:ext cx="517108" cy="517108"/>
            </a:xfrm>
            <a:prstGeom prst="rect">
              <a:avLst/>
            </a:prstGeom>
            <a:noFill/>
            <a:extLst>
              <a:ext uri="{909E8E84-426E-40DD-AFC4-6F175D3DCCD1}">
                <a14:hiddenFill xmlns:a14="http://schemas.microsoft.com/office/drawing/2010/main">
                  <a:solidFill>
                    <a:srgbClr val="FFFFFF"/>
                  </a:solidFill>
                </a14:hiddenFill>
              </a:ext>
            </a:extLst>
          </p:spPr>
        </p:pic>
        <p:pic>
          <p:nvPicPr>
            <p:cNvPr id="975891" name="Picture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51077" y="2850145"/>
              <a:ext cx="595191" cy="749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22" descr="Image result for addendum clipart black and whit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48399" y="3205189"/>
              <a:ext cx="405355" cy="343201"/>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Rectangle 14"/>
          <p:cNvSpPr/>
          <p:nvPr/>
        </p:nvSpPr>
        <p:spPr>
          <a:xfrm>
            <a:off x="307975" y="613852"/>
            <a:ext cx="8220205" cy="646331"/>
          </a:xfrm>
          <a:prstGeom prst="rect">
            <a:avLst/>
          </a:prstGeom>
        </p:spPr>
        <p:txBody>
          <a:bodyPr wrap="square">
            <a:spAutoFit/>
          </a:bodyPr>
          <a:lstStyle/>
          <a:p>
            <a:pPr lvl="0" algn="just">
              <a:spcBef>
                <a:spcPts val="600"/>
              </a:spcBef>
            </a:pPr>
            <a:r>
              <a:rPr lang="en-GB" sz="1200" dirty="0">
                <a:solidFill>
                  <a:srgbClr val="1C0010"/>
                </a:solidFill>
                <a:latin typeface="Etihad Altis Text" panose="020B0603030000000003" pitchFamily="34" charset="0"/>
                <a:ea typeface="Times New Roman" panose="02020603050405020304" pitchFamily="18" charset="0"/>
              </a:rPr>
              <a:t>Chris represents Strategic Sourcing and responsible for many engineering contracts. Based on the fleet plans and aircraft maintenance records, Chris determines Landing Gear overhaul requirement by fleet type. Chris floats and RFP to the market and receives responses. </a:t>
            </a:r>
          </a:p>
        </p:txBody>
      </p:sp>
      <p:sp>
        <p:nvSpPr>
          <p:cNvPr id="46" name="Rectangle 45"/>
          <p:cNvSpPr/>
          <p:nvPr/>
        </p:nvSpPr>
        <p:spPr>
          <a:xfrm>
            <a:off x="786504" y="2563044"/>
            <a:ext cx="881973" cy="523220"/>
          </a:xfrm>
          <a:prstGeom prst="rect">
            <a:avLst/>
          </a:prstGeom>
        </p:spPr>
        <p:txBody>
          <a:bodyPr wrap="none">
            <a:spAutoFit/>
          </a:bodyPr>
          <a:lstStyle/>
          <a:p>
            <a:r>
              <a:rPr lang="en-US" sz="1400" b="1" dirty="0" smtClean="0">
                <a:latin typeface="Etihad Altis Text" panose="020B0603030000000003" pitchFamily="34" charset="0"/>
                <a:ea typeface="Times New Roman" panose="02020603050405020304" pitchFamily="18" charset="0"/>
              </a:rPr>
              <a:t>Current </a:t>
            </a:r>
          </a:p>
          <a:p>
            <a:r>
              <a:rPr lang="en-US" sz="1400" b="1" dirty="0" smtClean="0">
                <a:latin typeface="Etihad Altis Text" panose="020B0603030000000003" pitchFamily="34" charset="0"/>
                <a:ea typeface="Times New Roman" panose="02020603050405020304" pitchFamily="18" charset="0"/>
              </a:rPr>
              <a:t>Process</a:t>
            </a:r>
            <a:endParaRPr lang="en-US" sz="1400" dirty="0">
              <a:latin typeface="Etihad Altis Text" panose="020B0603030000000003" pitchFamily="34" charset="0"/>
              <a:ea typeface="Times New Roman" panose="02020603050405020304" pitchFamily="18" charset="0"/>
            </a:endParaRPr>
          </a:p>
        </p:txBody>
      </p:sp>
    </p:spTree>
    <p:extLst>
      <p:ext uri="{BB962C8B-B14F-4D97-AF65-F5344CB8AC3E}">
        <p14:creationId xmlns:p14="http://schemas.microsoft.com/office/powerpoint/2010/main" val="3605333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703466882"/>
              </p:ext>
            </p:extLst>
          </p:nvPr>
        </p:nvGraphicFramePr>
        <p:xfrm>
          <a:off x="379708" y="850114"/>
          <a:ext cx="8089398" cy="4029300"/>
        </p:xfrm>
        <a:graphic>
          <a:graphicData uri="http://schemas.openxmlformats.org/drawingml/2006/table">
            <a:tbl>
              <a:tblPr firstRow="1" bandRow="1">
                <a:tableStyleId>{5C22544A-7EE6-4342-B048-85BDC9FD1C3A}</a:tableStyleId>
              </a:tblPr>
              <a:tblGrid>
                <a:gridCol w="6358248"/>
                <a:gridCol w="1731150"/>
              </a:tblGrid>
              <a:tr h="370840">
                <a:tc>
                  <a:txBody>
                    <a:bodyPr/>
                    <a:lstStyle/>
                    <a:p>
                      <a:pPr marL="456782" marR="0" lvl="1" indent="0" algn="l" defTabSz="456782" rtl="0" eaLnBrk="1" fontAlgn="auto" latinLnBrk="0" hangingPunct="1">
                        <a:lnSpc>
                          <a:spcPct val="100000"/>
                        </a:lnSpc>
                        <a:spcBef>
                          <a:spcPts val="0"/>
                        </a:spcBef>
                        <a:spcAft>
                          <a:spcPts val="0"/>
                        </a:spcAft>
                        <a:buClrTx/>
                        <a:buSzTx/>
                        <a:buFontTx/>
                        <a:buNone/>
                        <a:tabLst/>
                        <a:defRPr/>
                      </a:pPr>
                      <a:r>
                        <a:rPr lang="en-GB" sz="1100" b="0" kern="1200" dirty="0" smtClean="0">
                          <a:solidFill>
                            <a:srgbClr val="1C0010"/>
                          </a:solidFill>
                          <a:latin typeface="Etihad Altis Text" panose="020B0603030000000003" pitchFamily="34" charset="0"/>
                          <a:ea typeface="Times New Roman" panose="02020603050405020304" pitchFamily="18" charset="0"/>
                          <a:cs typeface="+mn-cs"/>
                        </a:rPr>
                        <a:t>Chris creates an</a:t>
                      </a:r>
                      <a:r>
                        <a:rPr lang="en-GB" sz="1100" b="0" kern="1200" baseline="0" dirty="0" smtClean="0">
                          <a:solidFill>
                            <a:srgbClr val="1C0010"/>
                          </a:solidFill>
                          <a:latin typeface="Etihad Altis Text" panose="020B0603030000000003" pitchFamily="34" charset="0"/>
                          <a:ea typeface="Times New Roman" panose="02020603050405020304" pitchFamily="18" charset="0"/>
                          <a:cs typeface="+mn-cs"/>
                        </a:rPr>
                        <a:t> electronic RFP and broadcast to selected network. </a:t>
                      </a:r>
                    </a:p>
                    <a:p>
                      <a:pPr marL="456782" marR="0" lvl="1" indent="0" algn="l" defTabSz="456782" rtl="0" eaLnBrk="1" fontAlgn="auto" latinLnBrk="0" hangingPunct="1">
                        <a:lnSpc>
                          <a:spcPct val="100000"/>
                        </a:lnSpc>
                        <a:spcBef>
                          <a:spcPts val="0"/>
                        </a:spcBef>
                        <a:spcAft>
                          <a:spcPts val="0"/>
                        </a:spcAft>
                        <a:buClrTx/>
                        <a:buSzTx/>
                        <a:buFontTx/>
                        <a:buNone/>
                        <a:tabLst/>
                        <a:defRPr/>
                      </a:pPr>
                      <a:r>
                        <a:rPr lang="en-GB" sz="1100" b="0" kern="1200" baseline="0" dirty="0" smtClean="0">
                          <a:solidFill>
                            <a:srgbClr val="1C0010"/>
                          </a:solidFill>
                          <a:latin typeface="Etihad Altis Text" panose="020B0603030000000003" pitchFamily="34" charset="0"/>
                          <a:ea typeface="Times New Roman" panose="02020603050405020304" pitchFamily="18" charset="0"/>
                          <a:cs typeface="+mn-cs"/>
                        </a:rPr>
                        <a:t>Service provides submit their responses by accessing the network GUI. </a:t>
                      </a:r>
                    </a:p>
                    <a:p>
                      <a:pPr marL="456782" marR="0" lvl="1" indent="0" algn="l" defTabSz="456782" rtl="0" eaLnBrk="1" fontAlgn="auto" latinLnBrk="0" hangingPunct="1">
                        <a:lnSpc>
                          <a:spcPct val="100000"/>
                        </a:lnSpc>
                        <a:spcBef>
                          <a:spcPts val="0"/>
                        </a:spcBef>
                        <a:spcAft>
                          <a:spcPts val="0"/>
                        </a:spcAft>
                        <a:buClrTx/>
                        <a:buSzTx/>
                        <a:buFontTx/>
                        <a:buNone/>
                        <a:tabLst/>
                        <a:defRPr/>
                      </a:pPr>
                      <a:endParaRPr lang="en-GB" sz="1100" b="0" kern="1200" baseline="0" dirty="0" smtClean="0">
                        <a:solidFill>
                          <a:srgbClr val="1C0010"/>
                        </a:solidFill>
                        <a:latin typeface="Etihad Altis Text" panose="020B0603030000000003" pitchFamily="34" charset="0"/>
                        <a:ea typeface="Times New Roman" panose="02020603050405020304" pitchFamily="18" charset="0"/>
                        <a:cs typeface="+mn-cs"/>
                      </a:endParaRPr>
                    </a:p>
                    <a:p>
                      <a:pPr marL="456782" marR="0" lvl="1" indent="0" algn="l" defTabSz="456782" rtl="0" eaLnBrk="1" fontAlgn="auto" latinLnBrk="0" hangingPunct="1">
                        <a:lnSpc>
                          <a:spcPct val="100000"/>
                        </a:lnSpc>
                        <a:spcBef>
                          <a:spcPts val="0"/>
                        </a:spcBef>
                        <a:spcAft>
                          <a:spcPts val="0"/>
                        </a:spcAft>
                        <a:buClrTx/>
                        <a:buSzTx/>
                        <a:buFontTx/>
                        <a:buNone/>
                        <a:tabLst/>
                        <a:defRPr/>
                      </a:pPr>
                      <a:endParaRPr lang="en-GB" sz="1100" b="0" kern="1200" dirty="0" smtClean="0">
                        <a:solidFill>
                          <a:srgbClr val="1C0010"/>
                        </a:solidFill>
                        <a:latin typeface="Etihad Altis Text" panose="020B0603030000000003" pitchFamily="34" charset="0"/>
                        <a:ea typeface="Times New Roman" panose="02020603050405020304" pitchFamily="18" charset="0"/>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2B2B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l" defTabSz="456782" rtl="0" eaLnBrk="1" fontAlgn="auto" latinLnBrk="0" hangingPunct="1">
                        <a:lnSpc>
                          <a:spcPct val="100000"/>
                        </a:lnSpc>
                        <a:spcBef>
                          <a:spcPts val="0"/>
                        </a:spcBef>
                        <a:spcAft>
                          <a:spcPts val="0"/>
                        </a:spcAft>
                        <a:buClrTx/>
                        <a:buSzTx/>
                        <a:buFont typeface="Arial" pitchFamily="34" charset="0"/>
                        <a:buChar char="•"/>
                        <a:tabLst/>
                        <a:defRPr/>
                      </a:pPr>
                      <a:r>
                        <a:rPr lang="en-US" sz="1100" b="0" kern="1200" dirty="0" smtClean="0">
                          <a:solidFill>
                            <a:schemeClr val="bg2"/>
                          </a:solidFill>
                          <a:latin typeface="Etihad Altis Text" panose="020B0603030000000003" pitchFamily="34" charset="0"/>
                          <a:ea typeface="Times New Roman" panose="02020603050405020304" pitchFamily="18" charset="0"/>
                          <a:cs typeface="+mn-cs"/>
                        </a:rPr>
                        <a:t>Fully automated. </a:t>
                      </a:r>
                    </a:p>
                    <a:p>
                      <a:pPr marL="171450" marR="0" indent="-171450" algn="l" defTabSz="456782" rtl="0" eaLnBrk="1" fontAlgn="auto" latinLnBrk="0" hangingPunct="1">
                        <a:lnSpc>
                          <a:spcPct val="100000"/>
                        </a:lnSpc>
                        <a:spcBef>
                          <a:spcPts val="0"/>
                        </a:spcBef>
                        <a:spcAft>
                          <a:spcPts val="0"/>
                        </a:spcAft>
                        <a:buClrTx/>
                        <a:buSzTx/>
                        <a:buFont typeface="Arial" pitchFamily="34" charset="0"/>
                        <a:buChar char="•"/>
                        <a:tabLst/>
                        <a:defRPr/>
                      </a:pPr>
                      <a:r>
                        <a:rPr lang="en-US" sz="1100" b="0" kern="1200" dirty="0" smtClean="0">
                          <a:solidFill>
                            <a:schemeClr val="bg2"/>
                          </a:solidFill>
                          <a:latin typeface="Etihad Altis Text" panose="020B0603030000000003" pitchFamily="34" charset="0"/>
                          <a:ea typeface="Times New Roman" panose="02020603050405020304" pitchFamily="18" charset="0"/>
                          <a:cs typeface="+mn-cs"/>
                        </a:rPr>
                        <a:t>Digital values instead</a:t>
                      </a:r>
                      <a:r>
                        <a:rPr lang="en-US" sz="1100" b="0" kern="1200" baseline="0" dirty="0" smtClean="0">
                          <a:solidFill>
                            <a:schemeClr val="bg2"/>
                          </a:solidFill>
                          <a:latin typeface="Etihad Altis Text" panose="020B0603030000000003" pitchFamily="34" charset="0"/>
                          <a:ea typeface="Times New Roman" panose="02020603050405020304" pitchFamily="18" charset="0"/>
                          <a:cs typeface="+mn-cs"/>
                        </a:rPr>
                        <a:t> of text and documents</a:t>
                      </a:r>
                      <a:endParaRPr lang="en-US" sz="1100" b="0" kern="1200" dirty="0">
                        <a:solidFill>
                          <a:schemeClr val="bg2"/>
                        </a:solidFill>
                        <a:latin typeface="Etihad Altis Text" panose="020B0603030000000003" pitchFamily="34" charset="0"/>
                        <a:ea typeface="Times New Roman" panose="02020603050405020304" pitchFamily="18" charset="0"/>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5"/>
                    </a:solidFill>
                  </a:tcPr>
                </a:tc>
              </a:tr>
              <a:tr h="642890">
                <a:tc>
                  <a:txBody>
                    <a:bodyPr/>
                    <a:lstStyle/>
                    <a:p>
                      <a:pPr marL="456782" marR="0" lvl="1" indent="0" algn="l" defTabSz="456782" rtl="0" eaLnBrk="1" fontAlgn="auto" latinLnBrk="0" hangingPunct="1">
                        <a:lnSpc>
                          <a:spcPct val="100000"/>
                        </a:lnSpc>
                        <a:spcBef>
                          <a:spcPts val="0"/>
                        </a:spcBef>
                        <a:spcAft>
                          <a:spcPts val="0"/>
                        </a:spcAft>
                        <a:buClrTx/>
                        <a:buSzTx/>
                        <a:buFontTx/>
                        <a:buNone/>
                        <a:tabLst/>
                        <a:defRPr/>
                      </a:pPr>
                      <a:r>
                        <a:rPr lang="en-GB" sz="1100" b="0" kern="1200" dirty="0" smtClean="0">
                          <a:solidFill>
                            <a:srgbClr val="1C0010"/>
                          </a:solidFill>
                          <a:latin typeface="Etihad Altis Text" panose="020B0603030000000003" pitchFamily="34" charset="0"/>
                          <a:ea typeface="Times New Roman" panose="02020603050405020304" pitchFamily="18" charset="0"/>
                          <a:cs typeface="+mn-cs"/>
                        </a:rPr>
                        <a:t>Chris</a:t>
                      </a:r>
                      <a:r>
                        <a:rPr lang="en-GB" sz="1100" b="0" kern="1200" baseline="0" dirty="0" smtClean="0">
                          <a:solidFill>
                            <a:srgbClr val="1C0010"/>
                          </a:solidFill>
                          <a:latin typeface="Etihad Altis Text" panose="020B0603030000000003" pitchFamily="34" charset="0"/>
                          <a:ea typeface="Times New Roman" panose="02020603050405020304" pitchFamily="18" charset="0"/>
                          <a:cs typeface="+mn-cs"/>
                        </a:rPr>
                        <a:t> and legal team reviews the responses through their Multi-device GUI access.</a:t>
                      </a:r>
                    </a:p>
                    <a:p>
                      <a:pPr marL="456782" marR="0" lvl="1" indent="0" algn="l" defTabSz="456782" rtl="0" eaLnBrk="1" fontAlgn="auto" latinLnBrk="0" hangingPunct="1">
                        <a:lnSpc>
                          <a:spcPct val="100000"/>
                        </a:lnSpc>
                        <a:spcBef>
                          <a:spcPts val="0"/>
                        </a:spcBef>
                        <a:spcAft>
                          <a:spcPts val="0"/>
                        </a:spcAft>
                        <a:buClrTx/>
                        <a:buSzTx/>
                        <a:buFontTx/>
                        <a:buNone/>
                        <a:tabLst/>
                        <a:defRPr/>
                      </a:pPr>
                      <a:r>
                        <a:rPr lang="en-GB" sz="1100" b="0" kern="1200" baseline="0" dirty="0" smtClean="0">
                          <a:solidFill>
                            <a:srgbClr val="1C0010"/>
                          </a:solidFill>
                          <a:latin typeface="Etihad Altis Text" panose="020B0603030000000003" pitchFamily="34" charset="0"/>
                          <a:ea typeface="Times New Roman" panose="02020603050405020304" pitchFamily="18" charset="0"/>
                          <a:cs typeface="+mn-cs"/>
                        </a:rPr>
                        <a:t>All stakeholders works in collaboration and completes the Contract.</a:t>
                      </a:r>
                    </a:p>
                    <a:p>
                      <a:pPr marL="456782" marR="0" lvl="1" indent="0" algn="l" defTabSz="456782" rtl="0" eaLnBrk="1" fontAlgn="auto" latinLnBrk="0" hangingPunct="1">
                        <a:lnSpc>
                          <a:spcPct val="100000"/>
                        </a:lnSpc>
                        <a:spcBef>
                          <a:spcPts val="0"/>
                        </a:spcBef>
                        <a:spcAft>
                          <a:spcPts val="0"/>
                        </a:spcAft>
                        <a:buClrTx/>
                        <a:buSzTx/>
                        <a:buFontTx/>
                        <a:buNone/>
                        <a:tabLst/>
                        <a:defRPr/>
                      </a:pPr>
                      <a:endParaRPr lang="en-GB" sz="1100" b="0" kern="1200" baseline="0" dirty="0" smtClean="0">
                        <a:solidFill>
                          <a:srgbClr val="1C0010"/>
                        </a:solidFill>
                        <a:latin typeface="Etihad Altis Text" panose="020B0603030000000003" pitchFamily="34" charset="0"/>
                        <a:ea typeface="Times New Roman" panose="02020603050405020304" pitchFamily="18" charset="0"/>
                        <a:cs typeface="+mn-cs"/>
                      </a:endParaRPr>
                    </a:p>
                    <a:p>
                      <a:pPr marL="456782" marR="0" lvl="1" indent="0" algn="l" defTabSz="456782" rtl="0" eaLnBrk="1" fontAlgn="auto" latinLnBrk="0" hangingPunct="1">
                        <a:lnSpc>
                          <a:spcPct val="100000"/>
                        </a:lnSpc>
                        <a:spcBef>
                          <a:spcPts val="0"/>
                        </a:spcBef>
                        <a:spcAft>
                          <a:spcPts val="0"/>
                        </a:spcAft>
                        <a:buClrTx/>
                        <a:buSzTx/>
                        <a:buFontTx/>
                        <a:buNone/>
                        <a:tabLst/>
                        <a:defRPr/>
                      </a:pPr>
                      <a:endParaRPr lang="en-GB" sz="1100" b="0" kern="1200" dirty="0" smtClean="0">
                        <a:solidFill>
                          <a:srgbClr val="1C0010"/>
                        </a:solidFill>
                        <a:latin typeface="Etihad Altis Text" panose="020B0603030000000003" pitchFamily="34" charset="0"/>
                        <a:ea typeface="Times New Roman" panose="02020603050405020304" pitchFamily="18" charset="0"/>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l" defTabSz="456782" rtl="0" eaLnBrk="1" fontAlgn="auto" latinLnBrk="0" hangingPunct="1">
                        <a:lnSpc>
                          <a:spcPct val="100000"/>
                        </a:lnSpc>
                        <a:spcBef>
                          <a:spcPts val="0"/>
                        </a:spcBef>
                        <a:spcAft>
                          <a:spcPts val="0"/>
                        </a:spcAft>
                        <a:buClrTx/>
                        <a:buSzTx/>
                        <a:buFont typeface="Arial" pitchFamily="34" charset="0"/>
                        <a:buChar char="•"/>
                        <a:tabLst/>
                        <a:defRPr/>
                      </a:pPr>
                      <a:r>
                        <a:rPr lang="en-US" sz="1100" b="0" kern="1200" dirty="0" smtClean="0">
                          <a:solidFill>
                            <a:schemeClr val="bg2"/>
                          </a:solidFill>
                          <a:latin typeface="Etihad Altis Text" panose="020B0603030000000003" pitchFamily="34" charset="0"/>
                          <a:ea typeface="Times New Roman" panose="02020603050405020304" pitchFamily="18" charset="0"/>
                          <a:cs typeface="+mn-cs"/>
                        </a:rPr>
                        <a:t>Collaborative. </a:t>
                      </a:r>
                    </a:p>
                    <a:p>
                      <a:pPr marL="171450" marR="0" indent="-171450" algn="l" defTabSz="456782" rtl="0" eaLnBrk="1" fontAlgn="auto" latinLnBrk="0" hangingPunct="1">
                        <a:lnSpc>
                          <a:spcPct val="100000"/>
                        </a:lnSpc>
                        <a:spcBef>
                          <a:spcPts val="0"/>
                        </a:spcBef>
                        <a:spcAft>
                          <a:spcPts val="0"/>
                        </a:spcAft>
                        <a:buClrTx/>
                        <a:buSzTx/>
                        <a:buFont typeface="Arial" pitchFamily="34" charset="0"/>
                        <a:buChar char="•"/>
                        <a:tabLst/>
                        <a:defRPr/>
                      </a:pPr>
                      <a:r>
                        <a:rPr lang="en-US" sz="1100" b="0" kern="1200" dirty="0" smtClean="0">
                          <a:solidFill>
                            <a:schemeClr val="bg2"/>
                          </a:solidFill>
                          <a:latin typeface="Etihad Altis Text" panose="020B0603030000000003" pitchFamily="34" charset="0"/>
                          <a:ea typeface="Times New Roman" panose="02020603050405020304" pitchFamily="18" charset="0"/>
                          <a:cs typeface="+mn-cs"/>
                        </a:rPr>
                        <a:t>Transparency and visibility</a:t>
                      </a:r>
                      <a:endParaRPr lang="en-US" sz="1100" b="0" kern="1200" dirty="0">
                        <a:solidFill>
                          <a:schemeClr val="bg2"/>
                        </a:solidFill>
                        <a:latin typeface="Etihad Altis Text" panose="020B0603030000000003" pitchFamily="34" charset="0"/>
                        <a:ea typeface="Times New Roman" panose="02020603050405020304" pitchFamily="18" charset="0"/>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accent6"/>
                    </a:solidFill>
                  </a:tcPr>
                </a:tc>
              </a:tr>
              <a:tr h="981300">
                <a:tc>
                  <a:txBody>
                    <a:bodyPr/>
                    <a:lstStyle/>
                    <a:p>
                      <a:pPr marL="456782" marR="0" lvl="1" indent="0" algn="l" defTabSz="456782" rtl="0" eaLnBrk="1" fontAlgn="auto" latinLnBrk="0" hangingPunct="1">
                        <a:lnSpc>
                          <a:spcPct val="100000"/>
                        </a:lnSpc>
                        <a:spcBef>
                          <a:spcPts val="0"/>
                        </a:spcBef>
                        <a:spcAft>
                          <a:spcPts val="0"/>
                        </a:spcAft>
                        <a:buClrTx/>
                        <a:buSzTx/>
                        <a:buFontTx/>
                        <a:buNone/>
                        <a:tabLst/>
                        <a:defRPr/>
                      </a:pPr>
                      <a:endParaRPr lang="en-GB" sz="1100" kern="1200" dirty="0" smtClean="0">
                        <a:solidFill>
                          <a:srgbClr val="1C0010"/>
                        </a:solidFill>
                        <a:latin typeface="Etihad Altis Text" panose="020B0603030000000003" pitchFamily="34" charset="0"/>
                        <a:ea typeface="Times New Roman" panose="02020603050405020304" pitchFamily="18" charset="0"/>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l" defTabSz="456782" rtl="0" eaLnBrk="1" fontAlgn="auto" latinLnBrk="0" hangingPunct="1">
                        <a:lnSpc>
                          <a:spcPct val="100000"/>
                        </a:lnSpc>
                        <a:spcBef>
                          <a:spcPts val="0"/>
                        </a:spcBef>
                        <a:spcAft>
                          <a:spcPts val="0"/>
                        </a:spcAft>
                        <a:buClrTx/>
                        <a:buSzTx/>
                        <a:buFont typeface="Arial" pitchFamily="34" charset="0"/>
                        <a:buChar char="•"/>
                        <a:tabLst/>
                        <a:defRPr/>
                      </a:pPr>
                      <a:endParaRPr lang="en-US" sz="1100" b="0" kern="1200" dirty="0" smtClean="0">
                        <a:solidFill>
                          <a:schemeClr val="bg2"/>
                        </a:solidFill>
                        <a:latin typeface="Etihad Altis Text" panose="020B0603030000000003" pitchFamily="34" charset="0"/>
                        <a:ea typeface="Times New Roman" panose="02020603050405020304" pitchFamily="18" charset="0"/>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marL="456782" marR="0" lvl="1" indent="0" algn="l" defTabSz="456782" rtl="0" eaLnBrk="1" fontAlgn="auto" latinLnBrk="0" hangingPunct="1">
                        <a:lnSpc>
                          <a:spcPct val="100000"/>
                        </a:lnSpc>
                        <a:spcBef>
                          <a:spcPts val="0"/>
                        </a:spcBef>
                        <a:spcAft>
                          <a:spcPts val="0"/>
                        </a:spcAft>
                        <a:buClrTx/>
                        <a:buSzTx/>
                        <a:buFontTx/>
                        <a:buNone/>
                        <a:tabLst/>
                        <a:defRPr/>
                      </a:pPr>
                      <a:r>
                        <a:rPr lang="en-GB" sz="1100" kern="1200" dirty="0" smtClean="0">
                          <a:solidFill>
                            <a:srgbClr val="1C0010"/>
                          </a:solidFill>
                          <a:latin typeface="Etihad Altis Text" panose="020B0603030000000003" pitchFamily="34" charset="0"/>
                          <a:ea typeface="Times New Roman" panose="02020603050405020304" pitchFamily="18" charset="0"/>
                          <a:cs typeface="+mn-cs"/>
                        </a:rPr>
                        <a:t>Contract when agreed through collaboration</a:t>
                      </a:r>
                      <a:r>
                        <a:rPr lang="en-GB" sz="1100" kern="1200" baseline="0" dirty="0" smtClean="0">
                          <a:solidFill>
                            <a:srgbClr val="1C0010"/>
                          </a:solidFill>
                          <a:latin typeface="Etihad Altis Text" panose="020B0603030000000003" pitchFamily="34" charset="0"/>
                          <a:ea typeface="Times New Roman" panose="02020603050405020304" pitchFamily="18" charset="0"/>
                          <a:cs typeface="+mn-cs"/>
                        </a:rPr>
                        <a:t> gets approved electronically and stored in digital form for execution.</a:t>
                      </a:r>
                      <a:endParaRPr lang="en-GB" sz="1100" kern="1200" dirty="0" smtClean="0">
                        <a:solidFill>
                          <a:srgbClr val="1C0010"/>
                        </a:solidFill>
                        <a:latin typeface="Etihad Altis Text" panose="020B0603030000000003" pitchFamily="34" charset="0"/>
                        <a:ea typeface="Times New Roman" panose="02020603050405020304" pitchFamily="18" charset="0"/>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l" defTabSz="456782" rtl="0" eaLnBrk="1" fontAlgn="auto" latinLnBrk="0" hangingPunct="1">
                        <a:lnSpc>
                          <a:spcPct val="100000"/>
                        </a:lnSpc>
                        <a:spcBef>
                          <a:spcPts val="0"/>
                        </a:spcBef>
                        <a:spcAft>
                          <a:spcPts val="0"/>
                        </a:spcAft>
                        <a:buClrTx/>
                        <a:buSzTx/>
                        <a:buFont typeface="Arial" pitchFamily="34" charset="0"/>
                        <a:buChar char="•"/>
                        <a:tabLst/>
                        <a:defRPr/>
                      </a:pPr>
                      <a:r>
                        <a:rPr lang="en-US" sz="1100" b="0" kern="1200" dirty="0" smtClean="0">
                          <a:solidFill>
                            <a:schemeClr val="bg2"/>
                          </a:solidFill>
                          <a:latin typeface="Etihad Altis Text" panose="020B0603030000000003" pitchFamily="34" charset="0"/>
                          <a:ea typeface="Times New Roman" panose="02020603050405020304" pitchFamily="18" charset="0"/>
                          <a:cs typeface="+mn-cs"/>
                        </a:rPr>
                        <a:t>Digital</a:t>
                      </a:r>
                      <a:r>
                        <a:rPr lang="en-US" sz="1100" b="0" kern="1200" baseline="0" dirty="0" smtClean="0">
                          <a:solidFill>
                            <a:schemeClr val="bg2"/>
                          </a:solidFill>
                          <a:latin typeface="Etihad Altis Text" panose="020B0603030000000003" pitchFamily="34" charset="0"/>
                          <a:ea typeface="Times New Roman" panose="02020603050405020304" pitchFamily="18" charset="0"/>
                          <a:cs typeface="+mn-cs"/>
                        </a:rPr>
                        <a:t> approval/ signature</a:t>
                      </a:r>
                    </a:p>
                    <a:p>
                      <a:pPr marL="171450" marR="0" indent="-171450" algn="l" defTabSz="456782" rtl="0" eaLnBrk="1" fontAlgn="auto" latinLnBrk="0" hangingPunct="1">
                        <a:lnSpc>
                          <a:spcPct val="100000"/>
                        </a:lnSpc>
                        <a:spcBef>
                          <a:spcPts val="0"/>
                        </a:spcBef>
                        <a:spcAft>
                          <a:spcPts val="0"/>
                        </a:spcAft>
                        <a:buClrTx/>
                        <a:buSzTx/>
                        <a:buFont typeface="Arial" pitchFamily="34" charset="0"/>
                        <a:buChar char="•"/>
                        <a:tabLst/>
                        <a:defRPr/>
                      </a:pPr>
                      <a:r>
                        <a:rPr lang="en-US" sz="1100" b="0" kern="1200" baseline="0" dirty="0" smtClean="0">
                          <a:solidFill>
                            <a:schemeClr val="bg2"/>
                          </a:solidFill>
                          <a:latin typeface="Etihad Altis Text" panose="020B0603030000000003" pitchFamily="34" charset="0"/>
                          <a:ea typeface="Times New Roman" panose="02020603050405020304" pitchFamily="18" charset="0"/>
                          <a:cs typeface="+mn-cs"/>
                        </a:rPr>
                        <a:t>Trust </a:t>
                      </a:r>
                    </a:p>
                    <a:p>
                      <a:pPr marL="171450" marR="0" indent="-171450" algn="l" defTabSz="456782" rtl="0" eaLnBrk="1" fontAlgn="auto" latinLnBrk="0" hangingPunct="1">
                        <a:lnSpc>
                          <a:spcPct val="100000"/>
                        </a:lnSpc>
                        <a:spcBef>
                          <a:spcPts val="0"/>
                        </a:spcBef>
                        <a:spcAft>
                          <a:spcPts val="0"/>
                        </a:spcAft>
                        <a:buClrTx/>
                        <a:buSzTx/>
                        <a:buFont typeface="Arial" pitchFamily="34" charset="0"/>
                        <a:buChar char="•"/>
                        <a:tabLst/>
                        <a:defRPr/>
                      </a:pPr>
                      <a:r>
                        <a:rPr lang="en-US" sz="1100" b="0" kern="1200" baseline="0" dirty="0" smtClean="0">
                          <a:solidFill>
                            <a:schemeClr val="bg2"/>
                          </a:solidFill>
                          <a:latin typeface="Etihad Altis Text" panose="020B0603030000000003" pitchFamily="34" charset="0"/>
                          <a:ea typeface="Times New Roman" panose="02020603050405020304" pitchFamily="18" charset="0"/>
                          <a:cs typeface="+mn-cs"/>
                        </a:rPr>
                        <a:t>Central repository</a:t>
                      </a:r>
                      <a:endParaRPr lang="en-US" sz="1100" b="0" kern="1200" dirty="0" smtClean="0">
                        <a:solidFill>
                          <a:schemeClr val="bg2"/>
                        </a:solidFill>
                        <a:latin typeface="Etihad Altis Text" panose="020B0603030000000003" pitchFamily="34" charset="0"/>
                        <a:ea typeface="Times New Roman" panose="02020603050405020304" pitchFamily="18" charset="0"/>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00B0F0"/>
                    </a:solidFill>
                  </a:tcPr>
                </a:tc>
              </a:tr>
              <a:tr h="370840">
                <a:tc>
                  <a:txBody>
                    <a:bodyPr/>
                    <a:lstStyle/>
                    <a:p>
                      <a:pPr marL="456782" marR="0" lvl="1" indent="0" algn="l" defTabSz="456782" rtl="0" eaLnBrk="1" fontAlgn="auto" latinLnBrk="0" hangingPunct="1">
                        <a:lnSpc>
                          <a:spcPct val="100000"/>
                        </a:lnSpc>
                        <a:spcBef>
                          <a:spcPts val="0"/>
                        </a:spcBef>
                        <a:spcAft>
                          <a:spcPts val="0"/>
                        </a:spcAft>
                        <a:buClrTx/>
                        <a:buSzTx/>
                        <a:buFontTx/>
                        <a:buNone/>
                        <a:tabLst/>
                        <a:defRPr/>
                      </a:pPr>
                      <a:r>
                        <a:rPr lang="en-GB" sz="1100" kern="1200" dirty="0" smtClean="0">
                          <a:solidFill>
                            <a:srgbClr val="1C0010"/>
                          </a:solidFill>
                          <a:latin typeface="Etihad Altis Text" panose="020B0603030000000003" pitchFamily="34" charset="0"/>
                          <a:ea typeface="Times New Roman" panose="02020603050405020304" pitchFamily="18" charset="0"/>
                          <a:cs typeface="+mn-cs"/>
                        </a:rPr>
                        <a:t>Changes in overhaul</a:t>
                      </a:r>
                      <a:r>
                        <a:rPr lang="en-GB" sz="1100" kern="1200" baseline="0" dirty="0" smtClean="0">
                          <a:solidFill>
                            <a:srgbClr val="1C0010"/>
                          </a:solidFill>
                          <a:latin typeface="Etihad Altis Text" panose="020B0603030000000003" pitchFamily="34" charset="0"/>
                          <a:ea typeface="Times New Roman" panose="02020603050405020304" pitchFamily="18" charset="0"/>
                          <a:cs typeface="+mn-cs"/>
                        </a:rPr>
                        <a:t> procedure or timeline gets amended online and agreed in collaboration.</a:t>
                      </a:r>
                    </a:p>
                    <a:p>
                      <a:pPr marL="456782" marR="0" lvl="1" indent="0" algn="l" defTabSz="456782" rtl="0" eaLnBrk="1" fontAlgn="auto" latinLnBrk="0" hangingPunct="1">
                        <a:lnSpc>
                          <a:spcPct val="100000"/>
                        </a:lnSpc>
                        <a:spcBef>
                          <a:spcPts val="0"/>
                        </a:spcBef>
                        <a:spcAft>
                          <a:spcPts val="0"/>
                        </a:spcAft>
                        <a:buClrTx/>
                        <a:buSzTx/>
                        <a:buFontTx/>
                        <a:buNone/>
                        <a:tabLst/>
                        <a:defRPr/>
                      </a:pPr>
                      <a:r>
                        <a:rPr lang="en-GB" sz="1100" kern="1200" baseline="0" dirty="0" smtClean="0">
                          <a:solidFill>
                            <a:srgbClr val="1C0010"/>
                          </a:solidFill>
                          <a:latin typeface="Etihad Altis Text" panose="020B0603030000000003" pitchFamily="34" charset="0"/>
                          <a:ea typeface="Times New Roman" panose="02020603050405020304" pitchFamily="18" charset="0"/>
                          <a:cs typeface="+mn-cs"/>
                        </a:rPr>
                        <a:t>Chris can go and trace back any stored contract using any of the attributes.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l" defTabSz="456782" rtl="0" eaLnBrk="1" fontAlgn="auto" latinLnBrk="0" hangingPunct="1">
                        <a:lnSpc>
                          <a:spcPct val="100000"/>
                        </a:lnSpc>
                        <a:spcBef>
                          <a:spcPts val="0"/>
                        </a:spcBef>
                        <a:spcAft>
                          <a:spcPts val="0"/>
                        </a:spcAft>
                        <a:buClrTx/>
                        <a:buSzTx/>
                        <a:buFont typeface="Arial" pitchFamily="34" charset="0"/>
                        <a:buChar char="•"/>
                        <a:tabLst/>
                        <a:defRPr/>
                      </a:pPr>
                      <a:r>
                        <a:rPr lang="en-US" sz="1100" b="0" kern="1200" dirty="0" smtClean="0">
                          <a:solidFill>
                            <a:schemeClr val="bg2"/>
                          </a:solidFill>
                          <a:latin typeface="Etihad Altis Text" panose="020B0603030000000003" pitchFamily="34" charset="0"/>
                          <a:ea typeface="Times New Roman" panose="02020603050405020304" pitchFamily="18" charset="0"/>
                          <a:cs typeface="+mn-cs"/>
                        </a:rPr>
                        <a:t>Traceable</a:t>
                      </a:r>
                      <a:r>
                        <a:rPr lang="en-US" sz="1100" b="0" kern="1200" baseline="0" dirty="0" smtClean="0">
                          <a:solidFill>
                            <a:schemeClr val="bg2"/>
                          </a:solidFill>
                          <a:latin typeface="Etihad Altis Text" panose="020B0603030000000003" pitchFamily="34" charset="0"/>
                          <a:ea typeface="Times New Roman" panose="02020603050405020304" pitchFamily="18" charset="0"/>
                          <a:cs typeface="+mn-cs"/>
                        </a:rPr>
                        <a:t> and transparent central repository</a:t>
                      </a:r>
                      <a:endParaRPr lang="en-US" sz="1100" b="0" kern="1200" dirty="0" smtClean="0">
                        <a:solidFill>
                          <a:schemeClr val="bg2"/>
                        </a:solidFill>
                        <a:latin typeface="Etihad Altis Text" panose="020B0603030000000003" pitchFamily="34" charset="0"/>
                        <a:ea typeface="Times New Roman" panose="02020603050405020304" pitchFamily="18" charset="0"/>
                        <a:cs typeface="+mn-cs"/>
                      </a:endParaRPr>
                    </a:p>
                    <a:p>
                      <a:pPr marL="171450" marR="0" indent="-171450" algn="l" defTabSz="456782" rtl="0" eaLnBrk="1" fontAlgn="auto" latinLnBrk="0" hangingPunct="1">
                        <a:lnSpc>
                          <a:spcPct val="100000"/>
                        </a:lnSpc>
                        <a:spcBef>
                          <a:spcPts val="0"/>
                        </a:spcBef>
                        <a:spcAft>
                          <a:spcPts val="0"/>
                        </a:spcAft>
                        <a:buClrTx/>
                        <a:buSzTx/>
                        <a:buFont typeface="Arial" pitchFamily="34" charset="0"/>
                        <a:buChar char="•"/>
                        <a:tabLst/>
                        <a:defRPr/>
                      </a:pPr>
                      <a:r>
                        <a:rPr lang="en-US" sz="1100" b="0" kern="1200" dirty="0" smtClean="0">
                          <a:solidFill>
                            <a:schemeClr val="bg2"/>
                          </a:solidFill>
                          <a:latin typeface="Etihad Altis Text" panose="020B0603030000000003" pitchFamily="34" charset="0"/>
                          <a:ea typeface="Times New Roman" panose="02020603050405020304" pitchFamily="18" charset="0"/>
                          <a:cs typeface="+mn-cs"/>
                        </a:rPr>
                        <a:t>Immutable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r>
            </a:tbl>
          </a:graphicData>
        </a:graphic>
      </p:graphicFrame>
      <p:sp>
        <p:nvSpPr>
          <p:cNvPr id="3" name="Title 1"/>
          <p:cNvSpPr txBox="1">
            <a:spLocks/>
          </p:cNvSpPr>
          <p:nvPr/>
        </p:nvSpPr>
        <p:spPr>
          <a:xfrm>
            <a:off x="3175" y="94276"/>
            <a:ext cx="7629169" cy="519576"/>
          </a:xfrm>
          <a:prstGeom prst="rect">
            <a:avLst/>
          </a:prstGeom>
        </p:spPr>
        <p:txBody>
          <a:bodyPr anchor="ctr"/>
          <a:lstStyle>
            <a:lvl1pPr algn="l" defTabSz="457200" rtl="0" eaLnBrk="1" latinLnBrk="0" hangingPunct="1">
              <a:spcBef>
                <a:spcPct val="0"/>
              </a:spcBef>
              <a:buNone/>
              <a:defRPr sz="1286" kern="1200">
                <a:solidFill>
                  <a:srgbClr val="270015"/>
                </a:solidFill>
                <a:latin typeface="Etihad Altis Text" panose="020B0603030000000003" pitchFamily="34" charset="0"/>
                <a:ea typeface="+mj-ea"/>
                <a:cs typeface="EtihadAltis-Text"/>
              </a:defRPr>
            </a:lvl1pPr>
          </a:lstStyle>
          <a:p>
            <a:r>
              <a:rPr lang="en-US" sz="1600" b="1" dirty="0" smtClean="0">
                <a:solidFill>
                  <a:srgbClr val="C4921B"/>
                </a:solidFill>
              </a:rPr>
              <a:t>PROPOSED SOLUTION</a:t>
            </a:r>
            <a:endParaRPr lang="en-US" sz="1600" b="1" dirty="0">
              <a:solidFill>
                <a:srgbClr val="C4921B"/>
              </a:solidFill>
            </a:endParaRPr>
          </a:p>
        </p:txBody>
      </p:sp>
      <p:grpSp>
        <p:nvGrpSpPr>
          <p:cNvPr id="9" name="Group 8"/>
          <p:cNvGrpSpPr/>
          <p:nvPr/>
        </p:nvGrpSpPr>
        <p:grpSpPr>
          <a:xfrm>
            <a:off x="3517966" y="2437872"/>
            <a:ext cx="1465639" cy="820045"/>
            <a:chOff x="2570440" y="1939832"/>
            <a:chExt cx="1465639" cy="820045"/>
          </a:xfrm>
        </p:grpSpPr>
        <p:pic>
          <p:nvPicPr>
            <p:cNvPr id="974852" name="Picture 4" descr="Image result for multiple devices"/>
            <p:cNvPicPr>
              <a:picLocks noChangeAspect="1" noChangeArrowheads="1"/>
            </p:cNvPicPr>
            <p:nvPr/>
          </p:nvPicPr>
          <p:blipFill rotWithShape="1">
            <a:blip r:embed="rId3">
              <a:extLst>
                <a:ext uri="{28A0092B-C50C-407E-A947-70E740481C1C}">
                  <a14:useLocalDpi xmlns:a14="http://schemas.microsoft.com/office/drawing/2010/main" val="0"/>
                </a:ext>
              </a:extLst>
            </a:blip>
            <a:srcRect l="1773" t="8763" r="47363" b="33202"/>
            <a:stretch/>
          </p:blipFill>
          <p:spPr bwMode="auto">
            <a:xfrm>
              <a:off x="2570440" y="2432432"/>
              <a:ext cx="523645" cy="29780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multiple devices"/>
            <p:cNvPicPr>
              <a:picLocks noChangeAspect="1" noChangeArrowheads="1"/>
            </p:cNvPicPr>
            <p:nvPr/>
          </p:nvPicPr>
          <p:blipFill rotWithShape="1">
            <a:blip r:embed="rId3">
              <a:extLst>
                <a:ext uri="{28A0092B-C50C-407E-A947-70E740481C1C}">
                  <a14:useLocalDpi xmlns:a14="http://schemas.microsoft.com/office/drawing/2010/main" val="0"/>
                </a:ext>
              </a:extLst>
            </a:blip>
            <a:srcRect l="1773" t="8763" r="47363" b="33202"/>
            <a:stretch/>
          </p:blipFill>
          <p:spPr bwMode="auto">
            <a:xfrm>
              <a:off x="3512434" y="1968933"/>
              <a:ext cx="523645" cy="297807"/>
            </a:xfrm>
            <a:prstGeom prst="rect">
              <a:avLst/>
            </a:prstGeom>
            <a:noFill/>
            <a:extLst>
              <a:ext uri="{909E8E84-426E-40DD-AFC4-6F175D3DCCD1}">
                <a14:hiddenFill xmlns:a14="http://schemas.microsoft.com/office/drawing/2010/main">
                  <a:solidFill>
                    <a:srgbClr val="FFFFFF"/>
                  </a:solidFill>
                </a14:hiddenFill>
              </a:ext>
            </a:extLst>
          </p:spPr>
        </p:pic>
        <p:pic>
          <p:nvPicPr>
            <p:cNvPr id="974855" name="Picture 7"/>
            <p:cNvPicPr>
              <a:picLocks noChangeAspect="1" noChangeArrowheads="1"/>
            </p:cNvPicPr>
            <p:nvPr/>
          </p:nvPicPr>
          <p:blipFill rotWithShape="1">
            <a:blip r:embed="rId4">
              <a:extLst>
                <a:ext uri="{28A0092B-C50C-407E-A947-70E740481C1C}">
                  <a14:useLocalDpi xmlns:a14="http://schemas.microsoft.com/office/drawing/2010/main" val="0"/>
                </a:ext>
              </a:extLst>
            </a:blip>
            <a:srcRect l="-1" t="5290" r="3407" b="2918"/>
            <a:stretch/>
          </p:blipFill>
          <p:spPr bwMode="auto">
            <a:xfrm>
              <a:off x="3033029" y="2062677"/>
              <a:ext cx="563761" cy="556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4" descr="Image result for multiple devices"/>
            <p:cNvPicPr>
              <a:picLocks noChangeAspect="1" noChangeArrowheads="1"/>
            </p:cNvPicPr>
            <p:nvPr/>
          </p:nvPicPr>
          <p:blipFill rotWithShape="1">
            <a:blip r:embed="rId3">
              <a:extLst>
                <a:ext uri="{28A0092B-C50C-407E-A947-70E740481C1C}">
                  <a14:useLocalDpi xmlns:a14="http://schemas.microsoft.com/office/drawing/2010/main" val="0"/>
                </a:ext>
              </a:extLst>
            </a:blip>
            <a:srcRect l="52092" t="28819" r="26298" b="23302"/>
            <a:stretch/>
          </p:blipFill>
          <p:spPr bwMode="auto">
            <a:xfrm>
              <a:off x="2871623" y="1939832"/>
              <a:ext cx="222462" cy="24569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Image result for multiple devices"/>
            <p:cNvPicPr>
              <a:picLocks noChangeAspect="1" noChangeArrowheads="1"/>
            </p:cNvPicPr>
            <p:nvPr/>
          </p:nvPicPr>
          <p:blipFill rotWithShape="1">
            <a:blip r:embed="rId3">
              <a:extLst>
                <a:ext uri="{28A0092B-C50C-407E-A947-70E740481C1C}">
                  <a14:useLocalDpi xmlns:a14="http://schemas.microsoft.com/office/drawing/2010/main" val="0"/>
                </a:ext>
              </a:extLst>
            </a:blip>
            <a:srcRect l="52092" t="28819" r="26298" b="23302"/>
            <a:stretch/>
          </p:blipFill>
          <p:spPr bwMode="auto">
            <a:xfrm>
              <a:off x="3505444" y="2514186"/>
              <a:ext cx="222462" cy="245691"/>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p:cNvSpPr txBox="1"/>
          <p:nvPr/>
        </p:nvSpPr>
        <p:spPr>
          <a:xfrm>
            <a:off x="1020551" y="2681003"/>
            <a:ext cx="2497415" cy="369332"/>
          </a:xfrm>
          <a:prstGeom prst="rect">
            <a:avLst/>
          </a:prstGeom>
          <a:noFill/>
        </p:spPr>
        <p:txBody>
          <a:bodyPr wrap="none" rtlCol="0">
            <a:spAutoFit/>
          </a:bodyPr>
          <a:lstStyle/>
          <a:p>
            <a:r>
              <a:rPr lang="en-US" dirty="0" smtClean="0"/>
              <a:t>Placeholder to brief tech</a:t>
            </a:r>
            <a:endParaRPr lang="en-US" dirty="0"/>
          </a:p>
        </p:txBody>
      </p:sp>
      <p:sp>
        <p:nvSpPr>
          <p:cNvPr id="26" name="TextBox 25"/>
          <p:cNvSpPr txBox="1"/>
          <p:nvPr/>
        </p:nvSpPr>
        <p:spPr>
          <a:xfrm>
            <a:off x="6560694" y="2495366"/>
            <a:ext cx="1698886" cy="646331"/>
          </a:xfrm>
          <a:prstGeom prst="rect">
            <a:avLst/>
          </a:prstGeom>
          <a:noFill/>
        </p:spPr>
        <p:txBody>
          <a:bodyPr wrap="square" rtlCol="0">
            <a:spAutoFit/>
          </a:bodyPr>
          <a:lstStyle/>
          <a:p>
            <a:r>
              <a:rPr lang="en-US" dirty="0" smtClean="0"/>
              <a:t>This pic needs enhancements</a:t>
            </a:r>
            <a:endParaRPr lang="en-US" dirty="0"/>
          </a:p>
        </p:txBody>
      </p:sp>
      <p:pic>
        <p:nvPicPr>
          <p:cNvPr id="974857" name="Picture 9" descr="Image result for block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099" y="861409"/>
            <a:ext cx="580803" cy="58080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9" descr="Image result for blocks"/>
          <p:cNvPicPr>
            <a:picLocks noChangeAspect="1" noChangeArrowheads="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232099" y="1654813"/>
            <a:ext cx="580803" cy="58080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9" descr="Image result for blocks"/>
          <p:cNvPicPr>
            <a:picLocks noChangeAspect="1" noChangeArrowheads="1"/>
          </p:cNvPicPr>
          <p:nvPr/>
        </p:nvPicPr>
        <p:blipFill>
          <a:blip r:embed="rId5">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32099" y="2592319"/>
            <a:ext cx="580803" cy="58080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9" descr="Image result for blocks"/>
          <p:cNvPicPr>
            <a:picLocks noChangeAspect="1" noChangeArrowheads="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32099" y="3469930"/>
            <a:ext cx="580803" cy="58080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9" descr="Image result for blocks"/>
          <p:cNvPicPr>
            <a:picLocks noChangeAspect="1" noChangeArrowheads="1"/>
          </p:cNvPicPr>
          <p:nvPr/>
        </p:nvPicPr>
        <p:blipFill>
          <a:blip r:embed="rId6">
            <a:duotone>
              <a:prstClr val="black"/>
              <a:schemeClr val="accent5">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32099" y="4227677"/>
            <a:ext cx="580803" cy="580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0033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175" y="94276"/>
            <a:ext cx="7629169" cy="519576"/>
          </a:xfrm>
          <a:prstGeom prst="rect">
            <a:avLst/>
          </a:prstGeom>
        </p:spPr>
        <p:txBody>
          <a:bodyPr anchor="ctr"/>
          <a:lstStyle>
            <a:lvl1pPr algn="l" defTabSz="457200" rtl="0" eaLnBrk="1" latinLnBrk="0" hangingPunct="1">
              <a:spcBef>
                <a:spcPct val="0"/>
              </a:spcBef>
              <a:buNone/>
              <a:defRPr sz="1286" kern="1200">
                <a:solidFill>
                  <a:srgbClr val="270015"/>
                </a:solidFill>
                <a:latin typeface="Etihad Altis Text" panose="020B0603030000000003" pitchFamily="34" charset="0"/>
                <a:ea typeface="+mj-ea"/>
                <a:cs typeface="EtihadAltis-Text"/>
              </a:defRPr>
            </a:lvl1pPr>
          </a:lstStyle>
          <a:p>
            <a:r>
              <a:rPr lang="en-US" sz="1600" b="1" dirty="0" smtClean="0">
                <a:solidFill>
                  <a:srgbClr val="C4921B"/>
                </a:solidFill>
              </a:rPr>
              <a:t>BUSINESS BENEFITS</a:t>
            </a:r>
            <a:endParaRPr lang="en-US" sz="1600" b="1" dirty="0">
              <a:solidFill>
                <a:srgbClr val="C4921B"/>
              </a:solidFill>
            </a:endParaRPr>
          </a:p>
        </p:txBody>
      </p:sp>
      <p:sp>
        <p:nvSpPr>
          <p:cNvPr id="5" name="Rectangle 4"/>
          <p:cNvSpPr/>
          <p:nvPr/>
        </p:nvSpPr>
        <p:spPr>
          <a:xfrm>
            <a:off x="315836" y="704098"/>
            <a:ext cx="8343421" cy="723275"/>
          </a:xfrm>
          <a:prstGeom prst="rect">
            <a:avLst/>
          </a:prstGeom>
        </p:spPr>
        <p:txBody>
          <a:bodyPr wrap="square">
            <a:spAutoFit/>
          </a:bodyPr>
          <a:lstStyle/>
          <a:p>
            <a:pPr algn="just">
              <a:spcBef>
                <a:spcPts val="600"/>
              </a:spcBef>
            </a:pPr>
            <a:r>
              <a:rPr lang="en-US" sz="1200" b="1" dirty="0" smtClean="0">
                <a:latin typeface="Etihad Altis Text" panose="020B0603030000000003" pitchFamily="34" charset="0"/>
                <a:ea typeface="Times New Roman" panose="02020603050405020304" pitchFamily="18" charset="0"/>
              </a:rPr>
              <a:t>Smart Contract: </a:t>
            </a:r>
            <a:endParaRPr lang="en-US" sz="1200" dirty="0">
              <a:latin typeface="Etihad Altis Text" panose="020B0603030000000003" pitchFamily="34" charset="0"/>
              <a:ea typeface="Times New Roman" panose="02020603050405020304" pitchFamily="18" charset="0"/>
            </a:endParaRPr>
          </a:p>
          <a:p>
            <a:pPr algn="just">
              <a:spcBef>
                <a:spcPts val="600"/>
              </a:spcBef>
            </a:pPr>
            <a:r>
              <a:rPr lang="en-US" sz="1200" dirty="0" smtClean="0">
                <a:latin typeface="Etihad Altis Text" panose="020B0603030000000003" pitchFamily="34" charset="0"/>
                <a:ea typeface="Times New Roman" panose="02020603050405020304" pitchFamily="18" charset="0"/>
              </a:rPr>
              <a:t>Smart contract are based on </a:t>
            </a:r>
            <a:r>
              <a:rPr lang="en-US" sz="1200" dirty="0">
                <a:latin typeface="Etihad Altis Text" panose="020B0603030000000003" pitchFamily="34" charset="0"/>
                <a:ea typeface="Times New Roman" panose="02020603050405020304" pitchFamily="18" charset="0"/>
              </a:rPr>
              <a:t>special algorithms for the automation of contracts including </a:t>
            </a:r>
            <a:r>
              <a:rPr lang="en-US" sz="1200" dirty="0" smtClean="0">
                <a:latin typeface="Etihad Altis Text" panose="020B0603030000000003" pitchFamily="34" charset="0"/>
                <a:ea typeface="Times New Roman" panose="02020603050405020304" pitchFamily="18" charset="0"/>
              </a:rPr>
              <a:t>sourcing, selection and contracting phases.</a:t>
            </a:r>
          </a:p>
        </p:txBody>
      </p:sp>
      <p:sp>
        <p:nvSpPr>
          <p:cNvPr id="9" name="Freeform 8"/>
          <p:cNvSpPr/>
          <p:nvPr/>
        </p:nvSpPr>
        <p:spPr>
          <a:xfrm>
            <a:off x="1008078" y="1568776"/>
            <a:ext cx="3336153" cy="630463"/>
          </a:xfrm>
          <a:custGeom>
            <a:avLst/>
            <a:gdLst>
              <a:gd name="connsiteX0" fmla="*/ 0 w 3336153"/>
              <a:gd name="connsiteY0" fmla="*/ 0 h 796768"/>
              <a:gd name="connsiteX1" fmla="*/ 3336153 w 3336153"/>
              <a:gd name="connsiteY1" fmla="*/ 0 h 796768"/>
              <a:gd name="connsiteX2" fmla="*/ 3336153 w 3336153"/>
              <a:gd name="connsiteY2" fmla="*/ 796768 h 796768"/>
              <a:gd name="connsiteX3" fmla="*/ 0 w 3336153"/>
              <a:gd name="connsiteY3" fmla="*/ 796768 h 796768"/>
              <a:gd name="connsiteX4" fmla="*/ 0 w 3336153"/>
              <a:gd name="connsiteY4" fmla="*/ 0 h 796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6153" h="796768">
                <a:moveTo>
                  <a:pt x="0" y="0"/>
                </a:moveTo>
                <a:lnTo>
                  <a:pt x="3336153" y="0"/>
                </a:lnTo>
                <a:lnTo>
                  <a:pt x="3336153" y="796768"/>
                </a:lnTo>
                <a:lnTo>
                  <a:pt x="0" y="796768"/>
                </a:lnTo>
                <a:lnTo>
                  <a:pt x="0" y="0"/>
                </a:lnTo>
                <a:close/>
              </a:path>
            </a:pathLst>
          </a:custGeom>
          <a:noFill/>
          <a:ln>
            <a:solidFill>
              <a:srgbClr val="48141D"/>
            </a:solidFill>
          </a:ln>
        </p:spPr>
        <p:style>
          <a:lnRef idx="1">
            <a:schemeClr val="accent3">
              <a:hueOff val="0"/>
              <a:satOff val="0"/>
              <a:lumOff val="0"/>
              <a:alphaOff val="0"/>
            </a:schemeClr>
          </a:lnRef>
          <a:fillRef idx="1">
            <a:schemeClr val="accent3">
              <a:alpha val="40000"/>
              <a:tint val="40000"/>
              <a:hueOff val="0"/>
              <a:satOff val="0"/>
              <a:lumOff val="0"/>
              <a:alphaOff val="0"/>
            </a:schemeClr>
          </a:fillRef>
          <a:effectRef idx="0">
            <a:schemeClr val="accent3">
              <a:alpha val="40000"/>
              <a:tint val="40000"/>
              <a:hueOff val="0"/>
              <a:satOff val="0"/>
              <a:lumOff val="0"/>
              <a:alphaOff val="0"/>
            </a:schemeClr>
          </a:effectRef>
          <a:fontRef idx="minor">
            <a:schemeClr val="dk1">
              <a:hueOff val="0"/>
              <a:satOff val="0"/>
              <a:lumOff val="0"/>
              <a:alphaOff val="0"/>
            </a:schemeClr>
          </a:fontRef>
        </p:style>
        <p:txBody>
          <a:bodyPr spcFirstLastPara="0" vert="horz" wrap="square" lIns="539678" tIns="41910" rIns="41910" bIns="41910" numCol="1" spcCol="1270" anchor="ctr" anchorCtr="0">
            <a:noAutofit/>
          </a:bodyPr>
          <a:lstStyle/>
          <a:p>
            <a:pPr marL="0" marR="0" lvl="0" indent="0" algn="just" defTabSz="914400" eaLnBrk="1" fontAlgn="auto" latinLnBrk="0" hangingPunct="1">
              <a:lnSpc>
                <a:spcPct val="100000"/>
              </a:lnSpc>
              <a:spcBef>
                <a:spcPct val="0"/>
              </a:spcBef>
              <a:spcAft>
                <a:spcPts val="0"/>
              </a:spcAft>
              <a:buClrTx/>
              <a:buSzTx/>
              <a:buFontTx/>
              <a:buNone/>
              <a:tabLst/>
              <a:defRPr/>
            </a:pPr>
            <a:r>
              <a:rPr lang="en-US" sz="1100" kern="1200" dirty="0" smtClean="0">
                <a:latin typeface="Etihad Altis Text"/>
                <a:ea typeface="Times New Roman" panose="02020603050405020304" pitchFamily="18" charset="0"/>
              </a:rPr>
              <a:t>End to end </a:t>
            </a:r>
            <a:r>
              <a:rPr lang="en-US" sz="1100" b="1" kern="1200" dirty="0" smtClean="0">
                <a:solidFill>
                  <a:schemeClr val="accent5"/>
                </a:solidFill>
                <a:latin typeface="Etihad Altis Text"/>
                <a:ea typeface="Times New Roman" panose="02020603050405020304" pitchFamily="18" charset="0"/>
              </a:rPr>
              <a:t>automation</a:t>
            </a:r>
            <a:r>
              <a:rPr lang="en-US" sz="1100" kern="1200" dirty="0" smtClean="0">
                <a:latin typeface="Etihad Altis Text"/>
                <a:ea typeface="Times New Roman" panose="02020603050405020304" pitchFamily="18" charset="0"/>
              </a:rPr>
              <a:t> of contract management process, replacing current manual elements. </a:t>
            </a:r>
          </a:p>
        </p:txBody>
      </p:sp>
      <p:sp>
        <p:nvSpPr>
          <p:cNvPr id="10" name="Rectangle 9"/>
          <p:cNvSpPr/>
          <p:nvPr/>
        </p:nvSpPr>
        <p:spPr>
          <a:xfrm>
            <a:off x="718421" y="1468211"/>
            <a:ext cx="557738" cy="731028"/>
          </a:xfrm>
          <a:prstGeom prst="rect">
            <a:avLst/>
          </a:prstGeom>
        </p:spPr>
        <p:style>
          <a:lnRef idx="2">
            <a:schemeClr val="accent3">
              <a:shade val="80000"/>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lt1">
              <a:hueOff val="0"/>
              <a:satOff val="0"/>
              <a:lumOff val="0"/>
              <a:alphaOff val="0"/>
            </a:schemeClr>
          </a:fontRef>
        </p:style>
      </p:sp>
      <p:sp>
        <p:nvSpPr>
          <p:cNvPr id="11" name="Freeform 10"/>
          <p:cNvSpPr/>
          <p:nvPr/>
        </p:nvSpPr>
        <p:spPr>
          <a:xfrm>
            <a:off x="5070205" y="1568776"/>
            <a:ext cx="3336153" cy="630463"/>
          </a:xfrm>
          <a:custGeom>
            <a:avLst/>
            <a:gdLst>
              <a:gd name="connsiteX0" fmla="*/ 0 w 3336153"/>
              <a:gd name="connsiteY0" fmla="*/ 0 h 796768"/>
              <a:gd name="connsiteX1" fmla="*/ 3336153 w 3336153"/>
              <a:gd name="connsiteY1" fmla="*/ 0 h 796768"/>
              <a:gd name="connsiteX2" fmla="*/ 3336153 w 3336153"/>
              <a:gd name="connsiteY2" fmla="*/ 796768 h 796768"/>
              <a:gd name="connsiteX3" fmla="*/ 0 w 3336153"/>
              <a:gd name="connsiteY3" fmla="*/ 796768 h 796768"/>
              <a:gd name="connsiteX4" fmla="*/ 0 w 3336153"/>
              <a:gd name="connsiteY4" fmla="*/ 0 h 796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6153" h="796768">
                <a:moveTo>
                  <a:pt x="0" y="0"/>
                </a:moveTo>
                <a:lnTo>
                  <a:pt x="3336153" y="0"/>
                </a:lnTo>
                <a:lnTo>
                  <a:pt x="3336153" y="796768"/>
                </a:lnTo>
                <a:lnTo>
                  <a:pt x="0" y="796768"/>
                </a:lnTo>
                <a:lnTo>
                  <a:pt x="0" y="0"/>
                </a:lnTo>
                <a:close/>
              </a:path>
            </a:pathLst>
          </a:custGeom>
          <a:noFill/>
          <a:ln>
            <a:solidFill>
              <a:srgbClr val="48141D"/>
            </a:solidFill>
          </a:ln>
        </p:spPr>
        <p:style>
          <a:lnRef idx="1">
            <a:schemeClr val="accent3">
              <a:hueOff val="0"/>
              <a:satOff val="0"/>
              <a:lumOff val="0"/>
              <a:alphaOff val="0"/>
            </a:schemeClr>
          </a:lnRef>
          <a:fillRef idx="1">
            <a:schemeClr val="accent3">
              <a:alpha val="40000"/>
              <a:tint val="40000"/>
              <a:hueOff val="0"/>
              <a:satOff val="0"/>
              <a:lumOff val="0"/>
              <a:alphaOff val="0"/>
            </a:schemeClr>
          </a:fillRef>
          <a:effectRef idx="0">
            <a:schemeClr val="accent3">
              <a:alpha val="40000"/>
              <a:tint val="40000"/>
              <a:hueOff val="0"/>
              <a:satOff val="0"/>
              <a:lumOff val="0"/>
              <a:alphaOff val="0"/>
            </a:schemeClr>
          </a:effectRef>
          <a:fontRef idx="minor">
            <a:schemeClr val="dk1">
              <a:hueOff val="0"/>
              <a:satOff val="0"/>
              <a:lumOff val="0"/>
              <a:alphaOff val="0"/>
            </a:schemeClr>
          </a:fontRef>
        </p:style>
        <p:txBody>
          <a:bodyPr spcFirstLastPara="0" vert="horz" wrap="square" lIns="539678" tIns="41910" rIns="41910" bIns="41910" numCol="1" spcCol="1270" anchor="ctr" anchorCtr="0">
            <a:noAutofit/>
          </a:bodyPr>
          <a:lstStyle/>
          <a:p>
            <a:pPr lvl="0" algn="l" defTabSz="488950">
              <a:lnSpc>
                <a:spcPct val="90000"/>
              </a:lnSpc>
              <a:spcBef>
                <a:spcPct val="0"/>
              </a:spcBef>
              <a:spcAft>
                <a:spcPct val="35000"/>
              </a:spcAft>
            </a:pPr>
            <a:r>
              <a:rPr lang="en-US" sz="1100" b="1" kern="1200" dirty="0" smtClean="0">
                <a:solidFill>
                  <a:schemeClr val="accent5"/>
                </a:solidFill>
                <a:latin typeface="Etihad Altis Text"/>
                <a:ea typeface="Times New Roman" panose="02020603050405020304" pitchFamily="18" charset="0"/>
              </a:rPr>
              <a:t>Trust: </a:t>
            </a:r>
            <a:r>
              <a:rPr lang="en-US" sz="1100" kern="1200" dirty="0" smtClean="0">
                <a:latin typeface="Etihad Altis Text"/>
                <a:ea typeface="Times New Roman" panose="02020603050405020304" pitchFamily="18" charset="0"/>
              </a:rPr>
              <a:t>built on a distributed network in collaboration completely transparent manner.</a:t>
            </a:r>
            <a:endParaRPr lang="en-US" sz="1100" kern="1200" dirty="0">
              <a:latin typeface="Etihad Altis Text"/>
            </a:endParaRPr>
          </a:p>
        </p:txBody>
      </p:sp>
      <p:sp>
        <p:nvSpPr>
          <p:cNvPr id="12" name="Rectangle 11"/>
          <p:cNvSpPr/>
          <p:nvPr/>
        </p:nvSpPr>
        <p:spPr>
          <a:xfrm>
            <a:off x="4714447" y="1468211"/>
            <a:ext cx="557738" cy="731028"/>
          </a:xfrm>
          <a:prstGeom prst="rect">
            <a:avLst/>
          </a:prstGeom>
        </p:spPr>
        <p:style>
          <a:lnRef idx="2">
            <a:schemeClr val="accent3">
              <a:shade val="80000"/>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lt1">
              <a:hueOff val="0"/>
              <a:satOff val="0"/>
              <a:lumOff val="0"/>
              <a:alphaOff val="0"/>
            </a:schemeClr>
          </a:fontRef>
        </p:style>
      </p:sp>
      <p:sp>
        <p:nvSpPr>
          <p:cNvPr id="13" name="Freeform 12"/>
          <p:cNvSpPr/>
          <p:nvPr/>
        </p:nvSpPr>
        <p:spPr>
          <a:xfrm>
            <a:off x="1008078" y="2503132"/>
            <a:ext cx="3336153" cy="630463"/>
          </a:xfrm>
          <a:custGeom>
            <a:avLst/>
            <a:gdLst>
              <a:gd name="connsiteX0" fmla="*/ 0 w 3336153"/>
              <a:gd name="connsiteY0" fmla="*/ 0 h 796768"/>
              <a:gd name="connsiteX1" fmla="*/ 3336153 w 3336153"/>
              <a:gd name="connsiteY1" fmla="*/ 0 h 796768"/>
              <a:gd name="connsiteX2" fmla="*/ 3336153 w 3336153"/>
              <a:gd name="connsiteY2" fmla="*/ 796768 h 796768"/>
              <a:gd name="connsiteX3" fmla="*/ 0 w 3336153"/>
              <a:gd name="connsiteY3" fmla="*/ 796768 h 796768"/>
              <a:gd name="connsiteX4" fmla="*/ 0 w 3336153"/>
              <a:gd name="connsiteY4" fmla="*/ 0 h 796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6153" h="796768">
                <a:moveTo>
                  <a:pt x="0" y="0"/>
                </a:moveTo>
                <a:lnTo>
                  <a:pt x="3336153" y="0"/>
                </a:lnTo>
                <a:lnTo>
                  <a:pt x="3336153" y="796768"/>
                </a:lnTo>
                <a:lnTo>
                  <a:pt x="0" y="796768"/>
                </a:lnTo>
                <a:lnTo>
                  <a:pt x="0" y="0"/>
                </a:lnTo>
                <a:close/>
              </a:path>
            </a:pathLst>
          </a:custGeom>
          <a:noFill/>
          <a:ln>
            <a:solidFill>
              <a:srgbClr val="48141D"/>
            </a:solidFill>
          </a:ln>
        </p:spPr>
        <p:style>
          <a:lnRef idx="1">
            <a:schemeClr val="accent3">
              <a:hueOff val="0"/>
              <a:satOff val="0"/>
              <a:lumOff val="0"/>
              <a:alphaOff val="0"/>
            </a:schemeClr>
          </a:lnRef>
          <a:fillRef idx="1">
            <a:schemeClr val="accent3">
              <a:alpha val="40000"/>
              <a:tint val="40000"/>
              <a:hueOff val="0"/>
              <a:satOff val="0"/>
              <a:lumOff val="0"/>
              <a:alphaOff val="0"/>
            </a:schemeClr>
          </a:fillRef>
          <a:effectRef idx="0">
            <a:schemeClr val="accent3">
              <a:alpha val="40000"/>
              <a:tint val="40000"/>
              <a:hueOff val="0"/>
              <a:satOff val="0"/>
              <a:lumOff val="0"/>
              <a:alphaOff val="0"/>
            </a:schemeClr>
          </a:effectRef>
          <a:fontRef idx="minor">
            <a:schemeClr val="dk1">
              <a:hueOff val="0"/>
              <a:satOff val="0"/>
              <a:lumOff val="0"/>
              <a:alphaOff val="0"/>
            </a:schemeClr>
          </a:fontRef>
        </p:style>
        <p:txBody>
          <a:bodyPr spcFirstLastPara="0" vert="horz" wrap="square" lIns="539678" tIns="41910" rIns="41910" bIns="41910" numCol="1" spcCol="1270" anchor="ctr" anchorCtr="0">
            <a:noAutofit/>
          </a:bodyPr>
          <a:lstStyle/>
          <a:p>
            <a:pPr marL="0" marR="0" lvl="2" indent="0" algn="just" defTabSz="914400" eaLnBrk="1" fontAlgn="auto" latinLnBrk="0" hangingPunct="1">
              <a:lnSpc>
                <a:spcPct val="100000"/>
              </a:lnSpc>
              <a:spcBef>
                <a:spcPct val="0"/>
              </a:spcBef>
              <a:spcAft>
                <a:spcPts val="0"/>
              </a:spcAft>
              <a:buClrTx/>
              <a:buSzTx/>
              <a:buFontTx/>
              <a:buNone/>
              <a:tabLst/>
              <a:defRPr/>
            </a:pPr>
            <a:r>
              <a:rPr lang="en-US" sz="1100" b="1" kern="1200" dirty="0" smtClean="0">
                <a:solidFill>
                  <a:schemeClr val="accent5"/>
                </a:solidFill>
                <a:latin typeface="Etihad Altis Text"/>
                <a:ea typeface="Times New Roman" panose="02020603050405020304" pitchFamily="18" charset="0"/>
              </a:rPr>
              <a:t>Efficiency</a:t>
            </a:r>
            <a:r>
              <a:rPr lang="en-US" sz="1100" kern="1200" dirty="0" smtClean="0">
                <a:latin typeface="Etihad Altis Text"/>
                <a:ea typeface="Times New Roman" panose="02020603050405020304" pitchFamily="18" charset="0"/>
              </a:rPr>
              <a:t> in the process of establishing contracts and maintaining the contract execution during the period of contract. </a:t>
            </a:r>
            <a:endParaRPr lang="en-US" sz="1100" kern="1200" dirty="0">
              <a:latin typeface="Etihad Altis Text"/>
            </a:endParaRPr>
          </a:p>
        </p:txBody>
      </p:sp>
      <p:sp>
        <p:nvSpPr>
          <p:cNvPr id="14" name="Rectangle 13"/>
          <p:cNvSpPr/>
          <p:nvPr/>
        </p:nvSpPr>
        <p:spPr>
          <a:xfrm>
            <a:off x="718421" y="2402567"/>
            <a:ext cx="557738" cy="731028"/>
          </a:xfrm>
          <a:prstGeom prst="rect">
            <a:avLst/>
          </a:prstGeom>
          <a:noFill/>
          <a:ln>
            <a:solidFill>
              <a:srgbClr val="48141D"/>
            </a:solidFill>
          </a:ln>
        </p:spPr>
        <p:style>
          <a:lnRef idx="2">
            <a:schemeClr val="accent3">
              <a:shade val="80000"/>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lt1">
              <a:hueOff val="0"/>
              <a:satOff val="0"/>
              <a:lumOff val="0"/>
              <a:alphaOff val="0"/>
            </a:schemeClr>
          </a:fontRef>
        </p:style>
      </p:sp>
      <p:sp>
        <p:nvSpPr>
          <p:cNvPr id="15" name="Freeform 14"/>
          <p:cNvSpPr/>
          <p:nvPr/>
        </p:nvSpPr>
        <p:spPr>
          <a:xfrm>
            <a:off x="5070205" y="2503132"/>
            <a:ext cx="3336153" cy="630463"/>
          </a:xfrm>
          <a:custGeom>
            <a:avLst/>
            <a:gdLst>
              <a:gd name="connsiteX0" fmla="*/ 0 w 3336153"/>
              <a:gd name="connsiteY0" fmla="*/ 0 h 796768"/>
              <a:gd name="connsiteX1" fmla="*/ 3336153 w 3336153"/>
              <a:gd name="connsiteY1" fmla="*/ 0 h 796768"/>
              <a:gd name="connsiteX2" fmla="*/ 3336153 w 3336153"/>
              <a:gd name="connsiteY2" fmla="*/ 796768 h 796768"/>
              <a:gd name="connsiteX3" fmla="*/ 0 w 3336153"/>
              <a:gd name="connsiteY3" fmla="*/ 796768 h 796768"/>
              <a:gd name="connsiteX4" fmla="*/ 0 w 3336153"/>
              <a:gd name="connsiteY4" fmla="*/ 0 h 796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6153" h="796768">
                <a:moveTo>
                  <a:pt x="0" y="0"/>
                </a:moveTo>
                <a:lnTo>
                  <a:pt x="3336153" y="0"/>
                </a:lnTo>
                <a:lnTo>
                  <a:pt x="3336153" y="796768"/>
                </a:lnTo>
                <a:lnTo>
                  <a:pt x="0" y="796768"/>
                </a:lnTo>
                <a:lnTo>
                  <a:pt x="0" y="0"/>
                </a:lnTo>
                <a:close/>
              </a:path>
            </a:pathLst>
          </a:custGeom>
          <a:noFill/>
          <a:ln>
            <a:solidFill>
              <a:srgbClr val="48141D"/>
            </a:solidFill>
          </a:ln>
        </p:spPr>
        <p:style>
          <a:lnRef idx="1">
            <a:schemeClr val="accent3">
              <a:hueOff val="0"/>
              <a:satOff val="0"/>
              <a:lumOff val="0"/>
              <a:alphaOff val="0"/>
            </a:schemeClr>
          </a:lnRef>
          <a:fillRef idx="1">
            <a:schemeClr val="accent3">
              <a:alpha val="40000"/>
              <a:tint val="40000"/>
              <a:hueOff val="0"/>
              <a:satOff val="0"/>
              <a:lumOff val="0"/>
              <a:alphaOff val="0"/>
            </a:schemeClr>
          </a:fillRef>
          <a:effectRef idx="0">
            <a:schemeClr val="accent3">
              <a:alpha val="40000"/>
              <a:tint val="40000"/>
              <a:hueOff val="0"/>
              <a:satOff val="0"/>
              <a:lumOff val="0"/>
              <a:alphaOff val="0"/>
            </a:schemeClr>
          </a:effectRef>
          <a:fontRef idx="minor">
            <a:schemeClr val="dk1">
              <a:hueOff val="0"/>
              <a:satOff val="0"/>
              <a:lumOff val="0"/>
              <a:alphaOff val="0"/>
            </a:schemeClr>
          </a:fontRef>
        </p:style>
        <p:txBody>
          <a:bodyPr spcFirstLastPara="0" vert="horz" wrap="square" lIns="539678" tIns="41910" rIns="41910" bIns="41910" numCol="1" spcCol="1270" anchor="ctr" anchorCtr="0">
            <a:noAutofit/>
          </a:bodyPr>
          <a:lstStyle/>
          <a:p>
            <a:pPr marL="0" marR="0" lvl="0" indent="0" algn="just" defTabSz="914400" eaLnBrk="1" fontAlgn="auto" latinLnBrk="0" hangingPunct="1">
              <a:lnSpc>
                <a:spcPct val="100000"/>
              </a:lnSpc>
              <a:spcBef>
                <a:spcPct val="0"/>
              </a:spcBef>
              <a:spcAft>
                <a:spcPts val="0"/>
              </a:spcAft>
              <a:buClrTx/>
              <a:buSzTx/>
              <a:buFontTx/>
              <a:buNone/>
              <a:tabLst/>
              <a:defRPr/>
            </a:pPr>
            <a:r>
              <a:rPr lang="en-US" sz="1100" kern="1200" dirty="0" smtClean="0">
                <a:latin typeface="Etihad Altis Text"/>
                <a:ea typeface="Times New Roman" panose="02020603050405020304" pitchFamily="18" charset="0"/>
              </a:rPr>
              <a:t>Contracts made or changed are stored in a digital ledger, </a:t>
            </a:r>
            <a:r>
              <a:rPr lang="en-US" sz="1100" b="1" kern="1200" dirty="0" smtClean="0">
                <a:solidFill>
                  <a:schemeClr val="accent5"/>
                </a:solidFill>
                <a:latin typeface="Etihad Altis Text"/>
                <a:ea typeface="Times New Roman" panose="02020603050405020304" pitchFamily="18" charset="0"/>
              </a:rPr>
              <a:t>Immutable.</a:t>
            </a:r>
            <a:r>
              <a:rPr lang="en-US" sz="1100" kern="1200" dirty="0" smtClean="0">
                <a:latin typeface="Etihad Altis Text"/>
                <a:ea typeface="Times New Roman" panose="02020603050405020304" pitchFamily="18" charset="0"/>
              </a:rPr>
              <a:t> </a:t>
            </a:r>
          </a:p>
        </p:txBody>
      </p:sp>
      <p:sp>
        <p:nvSpPr>
          <p:cNvPr id="16" name="Rectangle 15"/>
          <p:cNvSpPr/>
          <p:nvPr/>
        </p:nvSpPr>
        <p:spPr>
          <a:xfrm>
            <a:off x="4714447" y="2402567"/>
            <a:ext cx="557738" cy="731028"/>
          </a:xfrm>
          <a:prstGeom prst="rect">
            <a:avLst/>
          </a:prstGeom>
        </p:spPr>
        <p:style>
          <a:lnRef idx="2">
            <a:schemeClr val="accent3">
              <a:shade val="80000"/>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lt1">
              <a:hueOff val="0"/>
              <a:satOff val="0"/>
              <a:lumOff val="0"/>
              <a:alphaOff val="0"/>
            </a:schemeClr>
          </a:fontRef>
        </p:style>
      </p:sp>
      <p:sp>
        <p:nvSpPr>
          <p:cNvPr id="17" name="Freeform 16"/>
          <p:cNvSpPr/>
          <p:nvPr/>
        </p:nvSpPr>
        <p:spPr>
          <a:xfrm>
            <a:off x="1008078" y="3437487"/>
            <a:ext cx="3336153" cy="630463"/>
          </a:xfrm>
          <a:custGeom>
            <a:avLst/>
            <a:gdLst>
              <a:gd name="connsiteX0" fmla="*/ 0 w 3336153"/>
              <a:gd name="connsiteY0" fmla="*/ 0 h 796768"/>
              <a:gd name="connsiteX1" fmla="*/ 3336153 w 3336153"/>
              <a:gd name="connsiteY1" fmla="*/ 0 h 796768"/>
              <a:gd name="connsiteX2" fmla="*/ 3336153 w 3336153"/>
              <a:gd name="connsiteY2" fmla="*/ 796768 h 796768"/>
              <a:gd name="connsiteX3" fmla="*/ 0 w 3336153"/>
              <a:gd name="connsiteY3" fmla="*/ 796768 h 796768"/>
              <a:gd name="connsiteX4" fmla="*/ 0 w 3336153"/>
              <a:gd name="connsiteY4" fmla="*/ 0 h 796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6153" h="796768">
                <a:moveTo>
                  <a:pt x="0" y="0"/>
                </a:moveTo>
                <a:lnTo>
                  <a:pt x="3336153" y="0"/>
                </a:lnTo>
                <a:lnTo>
                  <a:pt x="3336153" y="796768"/>
                </a:lnTo>
                <a:lnTo>
                  <a:pt x="0" y="796768"/>
                </a:lnTo>
                <a:lnTo>
                  <a:pt x="0" y="0"/>
                </a:lnTo>
                <a:close/>
              </a:path>
            </a:pathLst>
          </a:custGeom>
          <a:noFill/>
          <a:ln>
            <a:solidFill>
              <a:srgbClr val="48141D"/>
            </a:solidFill>
          </a:ln>
        </p:spPr>
        <p:style>
          <a:lnRef idx="1">
            <a:schemeClr val="accent3">
              <a:hueOff val="0"/>
              <a:satOff val="0"/>
              <a:lumOff val="0"/>
              <a:alphaOff val="0"/>
            </a:schemeClr>
          </a:lnRef>
          <a:fillRef idx="1">
            <a:schemeClr val="accent3">
              <a:alpha val="40000"/>
              <a:tint val="40000"/>
              <a:hueOff val="0"/>
              <a:satOff val="0"/>
              <a:lumOff val="0"/>
              <a:alphaOff val="0"/>
            </a:schemeClr>
          </a:fillRef>
          <a:effectRef idx="0">
            <a:schemeClr val="accent3">
              <a:alpha val="40000"/>
              <a:tint val="40000"/>
              <a:hueOff val="0"/>
              <a:satOff val="0"/>
              <a:lumOff val="0"/>
              <a:alphaOff val="0"/>
            </a:schemeClr>
          </a:effectRef>
          <a:fontRef idx="minor">
            <a:schemeClr val="dk1">
              <a:hueOff val="0"/>
              <a:satOff val="0"/>
              <a:lumOff val="0"/>
              <a:alphaOff val="0"/>
            </a:schemeClr>
          </a:fontRef>
        </p:style>
        <p:txBody>
          <a:bodyPr spcFirstLastPara="0" vert="horz" wrap="square" lIns="539678" tIns="41910" rIns="41910" bIns="41910" numCol="1" spcCol="1270" anchor="ctr" anchorCtr="0">
            <a:noAutofit/>
          </a:bodyPr>
          <a:lstStyle/>
          <a:p>
            <a:pPr marL="0" marR="0" lvl="0" indent="0" algn="just" defTabSz="914400" eaLnBrk="1" fontAlgn="auto" latinLnBrk="0" hangingPunct="1">
              <a:lnSpc>
                <a:spcPct val="100000"/>
              </a:lnSpc>
              <a:spcBef>
                <a:spcPct val="0"/>
              </a:spcBef>
              <a:spcAft>
                <a:spcPts val="0"/>
              </a:spcAft>
              <a:buClrTx/>
              <a:buSzTx/>
              <a:buFontTx/>
              <a:buNone/>
              <a:tabLst/>
              <a:defRPr/>
            </a:pPr>
            <a:r>
              <a:rPr lang="en-US" sz="1100" b="1" kern="1200" dirty="0" smtClean="0">
                <a:solidFill>
                  <a:schemeClr val="accent5"/>
                </a:solidFill>
                <a:latin typeface="Etihad Altis Text"/>
                <a:ea typeface="Times New Roman" panose="02020603050405020304" pitchFamily="18" charset="0"/>
              </a:rPr>
              <a:t>Safety:</a:t>
            </a:r>
            <a:r>
              <a:rPr lang="en-US" sz="1100" kern="1200" dirty="0" smtClean="0">
                <a:latin typeface="Etihad Altis Text"/>
                <a:ea typeface="Times New Roman" panose="02020603050405020304" pitchFamily="18" charset="0"/>
              </a:rPr>
              <a:t> stored in a decentralized registry cannot be lost and cyber attacked.</a:t>
            </a:r>
          </a:p>
        </p:txBody>
      </p:sp>
      <p:sp>
        <p:nvSpPr>
          <p:cNvPr id="18" name="Rectangle 17"/>
          <p:cNvSpPr/>
          <p:nvPr/>
        </p:nvSpPr>
        <p:spPr>
          <a:xfrm>
            <a:off x="718421" y="3336922"/>
            <a:ext cx="557738" cy="731028"/>
          </a:xfrm>
          <a:prstGeom prst="rect">
            <a:avLst/>
          </a:prstGeom>
        </p:spPr>
        <p:style>
          <a:lnRef idx="2">
            <a:schemeClr val="accent3">
              <a:shade val="80000"/>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lt1">
              <a:hueOff val="0"/>
              <a:satOff val="0"/>
              <a:lumOff val="0"/>
              <a:alphaOff val="0"/>
            </a:schemeClr>
          </a:fontRef>
        </p:style>
      </p:sp>
      <p:sp>
        <p:nvSpPr>
          <p:cNvPr id="19" name="Freeform 18"/>
          <p:cNvSpPr/>
          <p:nvPr/>
        </p:nvSpPr>
        <p:spPr>
          <a:xfrm>
            <a:off x="5070205" y="3437487"/>
            <a:ext cx="3336153" cy="630463"/>
          </a:xfrm>
          <a:custGeom>
            <a:avLst/>
            <a:gdLst>
              <a:gd name="connsiteX0" fmla="*/ 0 w 3336153"/>
              <a:gd name="connsiteY0" fmla="*/ 0 h 796768"/>
              <a:gd name="connsiteX1" fmla="*/ 3336153 w 3336153"/>
              <a:gd name="connsiteY1" fmla="*/ 0 h 796768"/>
              <a:gd name="connsiteX2" fmla="*/ 3336153 w 3336153"/>
              <a:gd name="connsiteY2" fmla="*/ 796768 h 796768"/>
              <a:gd name="connsiteX3" fmla="*/ 0 w 3336153"/>
              <a:gd name="connsiteY3" fmla="*/ 796768 h 796768"/>
              <a:gd name="connsiteX4" fmla="*/ 0 w 3336153"/>
              <a:gd name="connsiteY4" fmla="*/ 0 h 796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6153" h="796768">
                <a:moveTo>
                  <a:pt x="0" y="0"/>
                </a:moveTo>
                <a:lnTo>
                  <a:pt x="3336153" y="0"/>
                </a:lnTo>
                <a:lnTo>
                  <a:pt x="3336153" y="796768"/>
                </a:lnTo>
                <a:lnTo>
                  <a:pt x="0" y="796768"/>
                </a:lnTo>
                <a:lnTo>
                  <a:pt x="0" y="0"/>
                </a:lnTo>
                <a:close/>
              </a:path>
            </a:pathLst>
          </a:custGeom>
          <a:noFill/>
          <a:ln>
            <a:solidFill>
              <a:srgbClr val="48141D"/>
            </a:solidFill>
          </a:ln>
        </p:spPr>
        <p:style>
          <a:lnRef idx="1">
            <a:schemeClr val="accent3">
              <a:hueOff val="0"/>
              <a:satOff val="0"/>
              <a:lumOff val="0"/>
              <a:alphaOff val="0"/>
            </a:schemeClr>
          </a:lnRef>
          <a:fillRef idx="1">
            <a:schemeClr val="accent3">
              <a:alpha val="40000"/>
              <a:tint val="40000"/>
              <a:hueOff val="0"/>
              <a:satOff val="0"/>
              <a:lumOff val="0"/>
              <a:alphaOff val="0"/>
            </a:schemeClr>
          </a:fillRef>
          <a:effectRef idx="0">
            <a:schemeClr val="accent3">
              <a:alpha val="40000"/>
              <a:tint val="40000"/>
              <a:hueOff val="0"/>
              <a:satOff val="0"/>
              <a:lumOff val="0"/>
              <a:alphaOff val="0"/>
            </a:schemeClr>
          </a:effectRef>
          <a:fontRef idx="minor">
            <a:schemeClr val="dk1">
              <a:hueOff val="0"/>
              <a:satOff val="0"/>
              <a:lumOff val="0"/>
              <a:alphaOff val="0"/>
            </a:schemeClr>
          </a:fontRef>
        </p:style>
        <p:txBody>
          <a:bodyPr spcFirstLastPara="0" vert="horz" wrap="square" lIns="539678" tIns="41910" rIns="41910" bIns="41910" numCol="1" spcCol="1270" anchor="ctr" anchorCtr="0">
            <a:noAutofit/>
          </a:bodyPr>
          <a:lstStyle/>
          <a:p>
            <a:pPr marL="0" marR="0" lvl="0" indent="0" algn="just" defTabSz="914400" eaLnBrk="1" fontAlgn="auto" latinLnBrk="0" hangingPunct="1">
              <a:lnSpc>
                <a:spcPct val="100000"/>
              </a:lnSpc>
              <a:spcBef>
                <a:spcPct val="0"/>
              </a:spcBef>
              <a:spcAft>
                <a:spcPts val="0"/>
              </a:spcAft>
              <a:buClrTx/>
              <a:buSzTx/>
              <a:buFontTx/>
              <a:buNone/>
              <a:tabLst/>
              <a:defRPr/>
            </a:pPr>
            <a:r>
              <a:rPr lang="en-US" sz="1100" kern="1200" dirty="0" smtClean="0">
                <a:latin typeface="Etihad Altis Text"/>
                <a:ea typeface="Times New Roman" panose="02020603050405020304" pitchFamily="18" charset="0"/>
              </a:rPr>
              <a:t>Precision in execution</a:t>
            </a:r>
            <a:r>
              <a:rPr lang="en-US" sz="1100" b="1" kern="1200" dirty="0" smtClean="0">
                <a:solidFill>
                  <a:schemeClr val="accent5"/>
                </a:solidFill>
                <a:latin typeface="Etihad Altis Text"/>
                <a:ea typeface="Times New Roman" panose="02020603050405020304" pitchFamily="18" charset="0"/>
              </a:rPr>
              <a:t>, reducing errors, risks </a:t>
            </a:r>
            <a:r>
              <a:rPr lang="en-US" sz="1100" kern="1200" dirty="0" smtClean="0">
                <a:latin typeface="Etihad Altis Text"/>
                <a:ea typeface="Times New Roman" panose="02020603050405020304" pitchFamily="18" charset="0"/>
              </a:rPr>
              <a:t>(potential for reduced litigation)</a:t>
            </a:r>
          </a:p>
        </p:txBody>
      </p:sp>
      <p:sp>
        <p:nvSpPr>
          <p:cNvPr id="20" name="Rectangle 19"/>
          <p:cNvSpPr/>
          <p:nvPr/>
        </p:nvSpPr>
        <p:spPr>
          <a:xfrm>
            <a:off x="4714447" y="3336922"/>
            <a:ext cx="557738" cy="731028"/>
          </a:xfrm>
          <a:prstGeom prst="rect">
            <a:avLst/>
          </a:prstGeom>
          <a:noFill/>
          <a:ln>
            <a:solidFill>
              <a:srgbClr val="48141D"/>
            </a:solidFill>
          </a:ln>
        </p:spPr>
        <p:style>
          <a:lnRef idx="2">
            <a:schemeClr val="accent3">
              <a:shade val="80000"/>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lt1">
              <a:hueOff val="0"/>
              <a:satOff val="0"/>
              <a:lumOff val="0"/>
              <a:alphaOff val="0"/>
            </a:schemeClr>
          </a:fontRef>
        </p:style>
      </p:sp>
      <p:sp>
        <p:nvSpPr>
          <p:cNvPr id="21" name="Freeform 20"/>
          <p:cNvSpPr/>
          <p:nvPr/>
        </p:nvSpPr>
        <p:spPr>
          <a:xfrm>
            <a:off x="1008078" y="4371843"/>
            <a:ext cx="3336153" cy="630463"/>
          </a:xfrm>
          <a:custGeom>
            <a:avLst/>
            <a:gdLst>
              <a:gd name="connsiteX0" fmla="*/ 0 w 3336153"/>
              <a:gd name="connsiteY0" fmla="*/ 0 h 796768"/>
              <a:gd name="connsiteX1" fmla="*/ 3336153 w 3336153"/>
              <a:gd name="connsiteY1" fmla="*/ 0 h 796768"/>
              <a:gd name="connsiteX2" fmla="*/ 3336153 w 3336153"/>
              <a:gd name="connsiteY2" fmla="*/ 796768 h 796768"/>
              <a:gd name="connsiteX3" fmla="*/ 0 w 3336153"/>
              <a:gd name="connsiteY3" fmla="*/ 796768 h 796768"/>
              <a:gd name="connsiteX4" fmla="*/ 0 w 3336153"/>
              <a:gd name="connsiteY4" fmla="*/ 0 h 796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6153" h="796768">
                <a:moveTo>
                  <a:pt x="0" y="0"/>
                </a:moveTo>
                <a:lnTo>
                  <a:pt x="3336153" y="0"/>
                </a:lnTo>
                <a:lnTo>
                  <a:pt x="3336153" y="796768"/>
                </a:lnTo>
                <a:lnTo>
                  <a:pt x="0" y="796768"/>
                </a:lnTo>
                <a:lnTo>
                  <a:pt x="0" y="0"/>
                </a:lnTo>
                <a:close/>
              </a:path>
            </a:pathLst>
          </a:custGeom>
          <a:noFill/>
          <a:ln>
            <a:solidFill>
              <a:srgbClr val="48141D"/>
            </a:solidFill>
          </a:ln>
        </p:spPr>
        <p:style>
          <a:lnRef idx="1">
            <a:schemeClr val="accent3">
              <a:hueOff val="0"/>
              <a:satOff val="0"/>
              <a:lumOff val="0"/>
              <a:alphaOff val="0"/>
            </a:schemeClr>
          </a:lnRef>
          <a:fillRef idx="1">
            <a:schemeClr val="accent3">
              <a:alpha val="40000"/>
              <a:tint val="40000"/>
              <a:hueOff val="0"/>
              <a:satOff val="0"/>
              <a:lumOff val="0"/>
              <a:alphaOff val="0"/>
            </a:schemeClr>
          </a:fillRef>
          <a:effectRef idx="0">
            <a:schemeClr val="accent3">
              <a:alpha val="40000"/>
              <a:tint val="40000"/>
              <a:hueOff val="0"/>
              <a:satOff val="0"/>
              <a:lumOff val="0"/>
              <a:alphaOff val="0"/>
            </a:schemeClr>
          </a:effectRef>
          <a:fontRef idx="minor">
            <a:schemeClr val="dk1">
              <a:hueOff val="0"/>
              <a:satOff val="0"/>
              <a:lumOff val="0"/>
              <a:alphaOff val="0"/>
            </a:schemeClr>
          </a:fontRef>
        </p:style>
        <p:txBody>
          <a:bodyPr spcFirstLastPara="0" vert="horz" wrap="square" lIns="539678" tIns="41910" rIns="41910" bIns="4191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US" sz="1100" dirty="0" smtClean="0">
                <a:solidFill>
                  <a:srgbClr val="1C0010"/>
                </a:solidFill>
                <a:latin typeface="Etihad Altis Text"/>
                <a:ea typeface="Times New Roman" panose="02020603050405020304" pitchFamily="18" charset="0"/>
              </a:rPr>
              <a:t>Ce</a:t>
            </a:r>
            <a:r>
              <a:rPr lang="en-US" sz="1100" kern="1200" dirty="0" smtClean="0">
                <a:solidFill>
                  <a:srgbClr val="1C0010"/>
                </a:solidFill>
                <a:latin typeface="Etihad Altis Text"/>
                <a:ea typeface="Times New Roman" panose="02020603050405020304" pitchFamily="18" charset="0"/>
              </a:rPr>
              <a:t>ntral repository in everyone </a:t>
            </a:r>
            <a:r>
              <a:rPr lang="en-US" sz="1100" dirty="0" smtClean="0">
                <a:solidFill>
                  <a:srgbClr val="1C0010"/>
                </a:solidFill>
                <a:latin typeface="Etihad Altis Text"/>
                <a:ea typeface="Times New Roman" panose="02020603050405020304" pitchFamily="18" charset="0"/>
              </a:rPr>
              <a:t>works in </a:t>
            </a:r>
            <a:r>
              <a:rPr lang="en-US" sz="1100" b="1" kern="1200" dirty="0" smtClean="0">
                <a:solidFill>
                  <a:schemeClr val="accent5"/>
                </a:solidFill>
                <a:latin typeface="Etihad Altis Text"/>
                <a:ea typeface="Times New Roman" panose="02020603050405020304" pitchFamily="18" charset="0"/>
              </a:rPr>
              <a:t>collaboration</a:t>
            </a:r>
            <a:r>
              <a:rPr lang="en-US" sz="1100" kern="1200" dirty="0" smtClean="0">
                <a:solidFill>
                  <a:srgbClr val="1C0010"/>
                </a:solidFill>
                <a:latin typeface="Etihad Altis Text"/>
                <a:ea typeface="Times New Roman" panose="02020603050405020304" pitchFamily="18" charset="0"/>
              </a:rPr>
              <a:t>. </a:t>
            </a:r>
            <a:endParaRPr lang="en-US" sz="1100" kern="1200" dirty="0" smtClean="0">
              <a:latin typeface="Etihad Altis Text"/>
            </a:endParaRPr>
          </a:p>
        </p:txBody>
      </p:sp>
      <p:sp>
        <p:nvSpPr>
          <p:cNvPr id="22" name="Rectangle 21"/>
          <p:cNvSpPr/>
          <p:nvPr/>
        </p:nvSpPr>
        <p:spPr>
          <a:xfrm>
            <a:off x="718421" y="4271278"/>
            <a:ext cx="557738" cy="731028"/>
          </a:xfrm>
          <a:prstGeom prst="rect">
            <a:avLst/>
          </a:prstGeom>
          <a:noFill/>
          <a:ln>
            <a:solidFill>
              <a:srgbClr val="48141D"/>
            </a:solidFill>
          </a:ln>
        </p:spPr>
        <p:style>
          <a:lnRef idx="2">
            <a:schemeClr val="accent3">
              <a:shade val="80000"/>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lt1">
              <a:hueOff val="0"/>
              <a:satOff val="0"/>
              <a:lumOff val="0"/>
              <a:alphaOff val="0"/>
            </a:schemeClr>
          </a:fontRef>
        </p:style>
      </p:sp>
      <p:sp>
        <p:nvSpPr>
          <p:cNvPr id="23" name="Freeform 22"/>
          <p:cNvSpPr/>
          <p:nvPr/>
        </p:nvSpPr>
        <p:spPr>
          <a:xfrm>
            <a:off x="5070205" y="4371843"/>
            <a:ext cx="3336153" cy="630463"/>
          </a:xfrm>
          <a:custGeom>
            <a:avLst/>
            <a:gdLst>
              <a:gd name="connsiteX0" fmla="*/ 0 w 3336153"/>
              <a:gd name="connsiteY0" fmla="*/ 0 h 796768"/>
              <a:gd name="connsiteX1" fmla="*/ 3336153 w 3336153"/>
              <a:gd name="connsiteY1" fmla="*/ 0 h 796768"/>
              <a:gd name="connsiteX2" fmla="*/ 3336153 w 3336153"/>
              <a:gd name="connsiteY2" fmla="*/ 796768 h 796768"/>
              <a:gd name="connsiteX3" fmla="*/ 0 w 3336153"/>
              <a:gd name="connsiteY3" fmla="*/ 796768 h 796768"/>
              <a:gd name="connsiteX4" fmla="*/ 0 w 3336153"/>
              <a:gd name="connsiteY4" fmla="*/ 0 h 796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6153" h="796768">
                <a:moveTo>
                  <a:pt x="0" y="0"/>
                </a:moveTo>
                <a:lnTo>
                  <a:pt x="3336153" y="0"/>
                </a:lnTo>
                <a:lnTo>
                  <a:pt x="3336153" y="796768"/>
                </a:lnTo>
                <a:lnTo>
                  <a:pt x="0" y="796768"/>
                </a:lnTo>
                <a:lnTo>
                  <a:pt x="0" y="0"/>
                </a:lnTo>
                <a:close/>
              </a:path>
            </a:pathLst>
          </a:custGeom>
          <a:noFill/>
          <a:ln>
            <a:solidFill>
              <a:srgbClr val="48141D"/>
            </a:solidFill>
          </a:ln>
        </p:spPr>
        <p:style>
          <a:lnRef idx="1">
            <a:schemeClr val="accent3">
              <a:hueOff val="0"/>
              <a:satOff val="0"/>
              <a:lumOff val="0"/>
              <a:alphaOff val="0"/>
            </a:schemeClr>
          </a:lnRef>
          <a:fillRef idx="1">
            <a:schemeClr val="accent3">
              <a:alpha val="40000"/>
              <a:tint val="40000"/>
              <a:hueOff val="0"/>
              <a:satOff val="0"/>
              <a:lumOff val="0"/>
              <a:alphaOff val="0"/>
            </a:schemeClr>
          </a:fillRef>
          <a:effectRef idx="0">
            <a:schemeClr val="accent3">
              <a:alpha val="40000"/>
              <a:tint val="40000"/>
              <a:hueOff val="0"/>
              <a:satOff val="0"/>
              <a:lumOff val="0"/>
              <a:alphaOff val="0"/>
            </a:schemeClr>
          </a:effectRef>
          <a:fontRef idx="minor">
            <a:schemeClr val="dk1">
              <a:hueOff val="0"/>
              <a:satOff val="0"/>
              <a:lumOff val="0"/>
              <a:alphaOff val="0"/>
            </a:schemeClr>
          </a:fontRef>
        </p:style>
        <p:txBody>
          <a:bodyPr spcFirstLastPara="0" vert="horz" wrap="square" lIns="539678" tIns="41910" rIns="41910" bIns="41910" numCol="1" spcCol="1270" anchor="ctr" anchorCtr="0">
            <a:noAutofit/>
          </a:bodyPr>
          <a:lstStyle/>
          <a:p>
            <a:pPr defTabSz="488950">
              <a:lnSpc>
                <a:spcPct val="90000"/>
              </a:lnSpc>
              <a:spcBef>
                <a:spcPct val="0"/>
              </a:spcBef>
              <a:spcAft>
                <a:spcPct val="35000"/>
              </a:spcAft>
            </a:pPr>
            <a:r>
              <a:rPr lang="en-US" sz="1100" dirty="0">
                <a:latin typeface="Etihad Altis Text"/>
                <a:ea typeface="Times New Roman" panose="02020603050405020304" pitchFamily="18" charset="0"/>
              </a:rPr>
              <a:t>Reduces human participation in transactions, everything is done by the prescribed </a:t>
            </a:r>
            <a:r>
              <a:rPr lang="en-US" sz="1100" b="1" dirty="0" err="1">
                <a:solidFill>
                  <a:schemeClr val="accent5"/>
                </a:solidFill>
                <a:latin typeface="Etihad Altis Text"/>
                <a:ea typeface="Times New Roman" panose="02020603050405020304" pitchFamily="18" charset="0"/>
              </a:rPr>
              <a:t>programm</a:t>
            </a:r>
            <a:r>
              <a:rPr lang="en-US" sz="1100" b="1" dirty="0">
                <a:solidFill>
                  <a:schemeClr val="accent5"/>
                </a:solidFill>
                <a:latin typeface="Etihad Altis Text"/>
                <a:ea typeface="Times New Roman" panose="02020603050405020304" pitchFamily="18" charset="0"/>
              </a:rPr>
              <a:t> code</a:t>
            </a:r>
            <a:r>
              <a:rPr lang="en-US" sz="1100" dirty="0" smtClean="0">
                <a:latin typeface="Etihad Altis Text"/>
                <a:ea typeface="Times New Roman" panose="02020603050405020304" pitchFamily="18" charset="0"/>
              </a:rPr>
              <a:t>;</a:t>
            </a:r>
            <a:endParaRPr lang="en-US" sz="1100" dirty="0">
              <a:latin typeface="Etihad Altis Text"/>
              <a:ea typeface="Times New Roman" panose="02020603050405020304" pitchFamily="18" charset="0"/>
            </a:endParaRPr>
          </a:p>
        </p:txBody>
      </p:sp>
      <p:sp>
        <p:nvSpPr>
          <p:cNvPr id="24" name="Rectangle 23"/>
          <p:cNvSpPr/>
          <p:nvPr/>
        </p:nvSpPr>
        <p:spPr>
          <a:xfrm>
            <a:off x="4714447" y="4271278"/>
            <a:ext cx="557738" cy="731028"/>
          </a:xfrm>
          <a:prstGeom prst="rect">
            <a:avLst/>
          </a:prstGeom>
          <a:noFill/>
          <a:ln>
            <a:solidFill>
              <a:srgbClr val="48141D"/>
            </a:solidFill>
          </a:ln>
        </p:spPr>
        <p:style>
          <a:lnRef idx="2">
            <a:schemeClr val="accent3">
              <a:shade val="80000"/>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lt1">
              <a:hueOff val="0"/>
              <a:satOff val="0"/>
              <a:lumOff val="0"/>
              <a:alphaOff val="0"/>
            </a:schemeClr>
          </a:fontRef>
        </p:style>
      </p:sp>
      <p:sp>
        <p:nvSpPr>
          <p:cNvPr id="34" name="AutoShape 2" descr="Image result for automa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758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7611" r="27611"/>
          <a:stretch/>
        </p:blipFill>
        <p:spPr bwMode="auto">
          <a:xfrm>
            <a:off x="718421" y="1473622"/>
            <a:ext cx="557738" cy="720206"/>
          </a:xfrm>
          <a:prstGeom prst="rect">
            <a:avLst/>
          </a:prstGeom>
          <a:noFill/>
          <a:ln>
            <a:solidFill>
              <a:srgbClr val="48141D"/>
            </a:solidFill>
          </a:ln>
          <a:effectLst/>
          <a:extLst/>
        </p:spPr>
      </p:pic>
      <p:pic>
        <p:nvPicPr>
          <p:cNvPr id="975877" name="Picture 5" descr="Image result for efficiency"/>
          <p:cNvPicPr>
            <a:picLocks noChangeAspect="1" noChangeArrowheads="1"/>
          </p:cNvPicPr>
          <p:nvPr/>
        </p:nvPicPr>
        <p:blipFill rotWithShape="1">
          <a:blip r:embed="rId3">
            <a:extLst>
              <a:ext uri="{28A0092B-C50C-407E-A947-70E740481C1C}">
                <a14:useLocalDpi xmlns:a14="http://schemas.microsoft.com/office/drawing/2010/main" val="0"/>
              </a:ext>
            </a:extLst>
          </a:blip>
          <a:srcRect l="46408"/>
          <a:stretch/>
        </p:blipFill>
        <p:spPr bwMode="auto">
          <a:xfrm>
            <a:off x="723832" y="2420762"/>
            <a:ext cx="546916" cy="702011"/>
          </a:xfrm>
          <a:prstGeom prst="rect">
            <a:avLst/>
          </a:prstGeom>
          <a:noFill/>
          <a:extLst>
            <a:ext uri="{909E8E84-426E-40DD-AFC4-6F175D3DCCD1}">
              <a14:hiddenFill xmlns:a14="http://schemas.microsoft.com/office/drawing/2010/main">
                <a:solidFill>
                  <a:srgbClr val="FFFFFF"/>
                </a:solidFill>
              </a14:hiddenFill>
            </a:ext>
          </a:extLst>
        </p:spPr>
      </p:pic>
      <p:pic>
        <p:nvPicPr>
          <p:cNvPr id="975879" name="Picture 7" descr="Image result for data safety"/>
          <p:cNvPicPr>
            <a:picLocks noChangeAspect="1" noChangeArrowheads="1"/>
          </p:cNvPicPr>
          <p:nvPr/>
        </p:nvPicPr>
        <p:blipFill rotWithShape="1">
          <a:blip r:embed="rId4">
            <a:extLst>
              <a:ext uri="{28A0092B-C50C-407E-A947-70E740481C1C}">
                <a14:useLocalDpi xmlns:a14="http://schemas.microsoft.com/office/drawing/2010/main" val="0"/>
              </a:ext>
            </a:extLst>
          </a:blip>
          <a:srcRect l="2968" t="-911" r="-2968" b="8114"/>
          <a:stretch/>
        </p:blipFill>
        <p:spPr bwMode="auto">
          <a:xfrm>
            <a:off x="734654" y="3349233"/>
            <a:ext cx="546916" cy="718717"/>
          </a:xfrm>
          <a:prstGeom prst="rect">
            <a:avLst/>
          </a:prstGeom>
          <a:noFill/>
          <a:ln>
            <a:solidFill>
              <a:srgbClr val="48141D"/>
            </a:solidFill>
          </a:ln>
          <a:extLst/>
        </p:spPr>
      </p:pic>
      <p:pic>
        <p:nvPicPr>
          <p:cNvPr id="975884"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647532" y="4366679"/>
            <a:ext cx="702062" cy="536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9970" name="Picture 2" descr="C:\Users\VNNN\Downloads\1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49108" y="4295504"/>
            <a:ext cx="516080" cy="682575"/>
          </a:xfrm>
          <a:prstGeom prst="rect">
            <a:avLst/>
          </a:prstGeom>
          <a:noFill/>
          <a:extLst>
            <a:ext uri="{909E8E84-426E-40DD-AFC4-6F175D3DCCD1}">
              <a14:hiddenFill xmlns:a14="http://schemas.microsoft.com/office/drawing/2010/main">
                <a:solidFill>
                  <a:srgbClr val="FFFFFF"/>
                </a:solidFill>
              </a14:hiddenFill>
            </a:ext>
          </a:extLst>
        </p:spPr>
      </p:pic>
      <p:pic>
        <p:nvPicPr>
          <p:cNvPr id="979971" name="Picture 3" descr="C:\Users\VNNN\Downloads\123.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45803" y="3349232"/>
            <a:ext cx="526382" cy="718717"/>
          </a:xfrm>
          <a:prstGeom prst="rect">
            <a:avLst/>
          </a:prstGeom>
          <a:noFill/>
          <a:extLst>
            <a:ext uri="{909E8E84-426E-40DD-AFC4-6F175D3DCCD1}">
              <a14:hiddenFill xmlns:a14="http://schemas.microsoft.com/office/drawing/2010/main">
                <a:solidFill>
                  <a:srgbClr val="FFFFFF"/>
                </a:solidFill>
              </a14:hiddenFill>
            </a:ext>
          </a:extLst>
        </p:spPr>
      </p:pic>
      <p:pic>
        <p:nvPicPr>
          <p:cNvPr id="979972" name="Picture 4" descr="C:\Users\VNNN\Downloads\12.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32329" y="1468211"/>
            <a:ext cx="534261" cy="725615"/>
          </a:xfrm>
          <a:prstGeom prst="rect">
            <a:avLst/>
          </a:prstGeom>
          <a:noFill/>
          <a:ln>
            <a:solidFill>
              <a:srgbClr val="48141D"/>
            </a:solidFill>
          </a:ln>
        </p:spPr>
      </p:pic>
      <p:pic>
        <p:nvPicPr>
          <p:cNvPr id="979973" name="Picture 5" descr="C:\Users\VNNN\Downloads\11.jpg"/>
          <p:cNvPicPr>
            <a:picLocks noChangeAspect="1" noChangeArrowheads="1"/>
          </p:cNvPicPr>
          <p:nvPr/>
        </p:nvPicPr>
        <p:blipFill rotWithShape="1">
          <a:blip r:embed="rId9">
            <a:extLst>
              <a:ext uri="{28A0092B-C50C-407E-A947-70E740481C1C}">
                <a14:useLocalDpi xmlns:a14="http://schemas.microsoft.com/office/drawing/2010/main" val="0"/>
              </a:ext>
            </a:extLst>
          </a:blip>
          <a:srcRect t="24815" r="53853"/>
          <a:stretch/>
        </p:blipFill>
        <p:spPr bwMode="auto">
          <a:xfrm>
            <a:off x="4716313" y="2420762"/>
            <a:ext cx="548875" cy="702010"/>
          </a:xfrm>
          <a:prstGeom prst="rect">
            <a:avLst/>
          </a:prstGeom>
          <a:noFill/>
          <a:ln>
            <a:solidFill>
              <a:srgbClr val="48141D"/>
            </a:solidFill>
          </a:ln>
        </p:spPr>
      </p:pic>
    </p:spTree>
    <p:extLst>
      <p:ext uri="{BB962C8B-B14F-4D97-AF65-F5344CB8AC3E}">
        <p14:creationId xmlns:p14="http://schemas.microsoft.com/office/powerpoint/2010/main" val="36590033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71426" y="852407"/>
            <a:ext cx="4034928" cy="3882325"/>
          </a:xfrm>
          <a:prstGeom prst="rect">
            <a:avLst/>
          </a:prstGeom>
          <a:solidFill>
            <a:srgbClr val="48141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1"/>
          <p:cNvSpPr txBox="1">
            <a:spLocks/>
          </p:cNvSpPr>
          <p:nvPr/>
        </p:nvSpPr>
        <p:spPr>
          <a:xfrm>
            <a:off x="3175" y="94276"/>
            <a:ext cx="7629169" cy="519576"/>
          </a:xfrm>
          <a:prstGeom prst="rect">
            <a:avLst/>
          </a:prstGeom>
        </p:spPr>
        <p:txBody>
          <a:bodyPr anchor="ctr"/>
          <a:lstStyle>
            <a:lvl1pPr algn="l" defTabSz="457200" rtl="0" eaLnBrk="1" latinLnBrk="0" hangingPunct="1">
              <a:spcBef>
                <a:spcPct val="0"/>
              </a:spcBef>
              <a:buNone/>
              <a:defRPr sz="1286" kern="1200">
                <a:solidFill>
                  <a:srgbClr val="270015"/>
                </a:solidFill>
                <a:latin typeface="Etihad Altis Text" panose="020B0603030000000003" pitchFamily="34" charset="0"/>
                <a:ea typeface="+mj-ea"/>
                <a:cs typeface="EtihadAltis-Text"/>
              </a:defRPr>
            </a:lvl1pPr>
          </a:lstStyle>
          <a:p>
            <a:r>
              <a:rPr lang="en-US" sz="1600" b="1" dirty="0" smtClean="0">
                <a:solidFill>
                  <a:srgbClr val="C4921B"/>
                </a:solidFill>
              </a:rPr>
              <a:t>APPROACH OF AUTOMATED CONTRACT EXPLAINED</a:t>
            </a:r>
            <a:endParaRPr lang="en-US" sz="1600" b="1" dirty="0">
              <a:solidFill>
                <a:srgbClr val="C4921B"/>
              </a:solidFill>
            </a:endParaRPr>
          </a:p>
        </p:txBody>
      </p:sp>
      <p:pic>
        <p:nvPicPr>
          <p:cNvPr id="9799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9291" y="3220430"/>
            <a:ext cx="2202178" cy="1310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03338" y="852408"/>
            <a:ext cx="2774659" cy="3882324"/>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Right Arrow 3"/>
          <p:cNvSpPr/>
          <p:nvPr/>
        </p:nvSpPr>
        <p:spPr>
          <a:xfrm>
            <a:off x="3563991" y="2245251"/>
            <a:ext cx="419450" cy="490757"/>
          </a:xfrm>
          <a:prstGeom prst="rightArrow">
            <a:avLst/>
          </a:prstGeom>
          <a:solidFill>
            <a:srgbClr val="4B151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80994" name="Picture 2" descr="C:\Users\VNNN\Downloads\2018-04-04-PHOTO-00000024.jpg"/>
          <p:cNvPicPr>
            <a:picLocks noChangeAspect="1" noChangeArrowheads="1"/>
          </p:cNvPicPr>
          <p:nvPr/>
        </p:nvPicPr>
        <p:blipFill rotWithShape="1">
          <a:blip r:embed="rId3">
            <a:extLst>
              <a:ext uri="{28A0092B-C50C-407E-A947-70E740481C1C}">
                <a14:useLocalDpi xmlns:a14="http://schemas.microsoft.com/office/drawing/2010/main" val="0"/>
              </a:ext>
            </a:extLst>
          </a:blip>
          <a:srcRect r="-249" b="15621"/>
          <a:stretch/>
        </p:blipFill>
        <p:spPr bwMode="auto">
          <a:xfrm>
            <a:off x="4299290" y="941022"/>
            <a:ext cx="3822618" cy="2104181"/>
          </a:xfrm>
          <a:prstGeom prst="rect">
            <a:avLst/>
          </a:prstGeom>
          <a:noFill/>
          <a:extLst>
            <a:ext uri="{909E8E84-426E-40DD-AFC4-6F175D3DCCD1}">
              <a14:hiddenFill xmlns:a14="http://schemas.microsoft.com/office/drawing/2010/main">
                <a:solidFill>
                  <a:srgbClr val="FFFFFF"/>
                </a:solidFill>
              </a14:hiddenFill>
            </a:ext>
          </a:extLst>
        </p:spPr>
      </p:pic>
      <p:pic>
        <p:nvPicPr>
          <p:cNvPr id="980996" name="Picture 4" descr="Image result for blocks of blockcha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7044" y="3220430"/>
            <a:ext cx="1504864" cy="1310565"/>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ular Callout 7"/>
          <p:cNvSpPr/>
          <p:nvPr/>
        </p:nvSpPr>
        <p:spPr>
          <a:xfrm>
            <a:off x="7894040" y="1174459"/>
            <a:ext cx="1216404" cy="830509"/>
          </a:xfrm>
          <a:prstGeom prst="wedgeRoundRectCallout">
            <a:avLst>
              <a:gd name="adj1" fmla="val -37385"/>
              <a:gd name="adj2" fmla="val 63393"/>
              <a:gd name="adj3" fmla="val 16667"/>
            </a:avLst>
          </a:prstGeom>
          <a:solidFill>
            <a:schemeClr val="bg2"/>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solidFill>
                  <a:schemeClr val="accent2"/>
                </a:solidFill>
                <a:latin typeface="Etihad Altis Text"/>
              </a:rPr>
              <a:t>GUI for collaboration and retrieval</a:t>
            </a:r>
            <a:endParaRPr lang="en-US" sz="1050" dirty="0">
              <a:solidFill>
                <a:schemeClr val="accent2"/>
              </a:solidFill>
              <a:latin typeface="Etihad Altis Text"/>
            </a:endParaRPr>
          </a:p>
        </p:txBody>
      </p:sp>
      <p:sp>
        <p:nvSpPr>
          <p:cNvPr id="13" name="Rounded Rectangular Callout 12"/>
          <p:cNvSpPr/>
          <p:nvPr/>
        </p:nvSpPr>
        <p:spPr>
          <a:xfrm>
            <a:off x="7894040" y="3122102"/>
            <a:ext cx="1216404" cy="830509"/>
          </a:xfrm>
          <a:prstGeom prst="wedgeRoundRectCallout">
            <a:avLst>
              <a:gd name="adj1" fmla="val -33248"/>
              <a:gd name="adj2" fmla="val 70535"/>
              <a:gd name="adj3" fmla="val 16667"/>
            </a:avLst>
          </a:prstGeom>
          <a:solidFill>
            <a:schemeClr val="bg2"/>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solidFill>
                  <a:schemeClr val="accent2"/>
                </a:solidFill>
                <a:latin typeface="Etihad Altis Text"/>
              </a:rPr>
              <a:t>Contractual information is stored digitally</a:t>
            </a:r>
            <a:endParaRPr lang="en-US" sz="1050" dirty="0">
              <a:solidFill>
                <a:schemeClr val="accent2"/>
              </a:solidFill>
              <a:latin typeface="Etihad Altis Text"/>
            </a:endParaRPr>
          </a:p>
        </p:txBody>
      </p:sp>
      <p:pic>
        <p:nvPicPr>
          <p:cNvPr id="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592" y="973155"/>
            <a:ext cx="2470150" cy="361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ounded Rectangular Callout 11"/>
          <p:cNvSpPr/>
          <p:nvPr/>
        </p:nvSpPr>
        <p:spPr>
          <a:xfrm>
            <a:off x="2955021" y="3045203"/>
            <a:ext cx="1216404" cy="830509"/>
          </a:xfrm>
          <a:prstGeom prst="wedgeRoundRectCallout">
            <a:avLst>
              <a:gd name="adj1" fmla="val 57787"/>
              <a:gd name="adj2" fmla="val 66964"/>
              <a:gd name="adj3" fmla="val 16667"/>
            </a:avLst>
          </a:prstGeom>
          <a:solidFill>
            <a:schemeClr val="bg2"/>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solidFill>
                  <a:schemeClr val="accent2"/>
                </a:solidFill>
                <a:latin typeface="Etihad Altis Text"/>
              </a:rPr>
              <a:t>Encrypted codes and ledger of transactions</a:t>
            </a:r>
            <a:endParaRPr lang="en-US" sz="1050" dirty="0">
              <a:solidFill>
                <a:schemeClr val="accent2"/>
              </a:solidFill>
              <a:latin typeface="Etihad Altis Text"/>
            </a:endParaRPr>
          </a:p>
        </p:txBody>
      </p:sp>
      <p:sp>
        <p:nvSpPr>
          <p:cNvPr id="14" name="Rounded Rectangular Callout 13"/>
          <p:cNvSpPr/>
          <p:nvPr/>
        </p:nvSpPr>
        <p:spPr>
          <a:xfrm>
            <a:off x="2585975" y="613852"/>
            <a:ext cx="1216404" cy="830509"/>
          </a:xfrm>
          <a:prstGeom prst="wedgeRoundRectCallout">
            <a:avLst>
              <a:gd name="adj1" fmla="val -33248"/>
              <a:gd name="adj2" fmla="val 70535"/>
              <a:gd name="adj3" fmla="val 16667"/>
            </a:avLst>
          </a:prstGeom>
          <a:solidFill>
            <a:schemeClr val="bg2"/>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solidFill>
                  <a:schemeClr val="accent2"/>
                </a:solidFill>
                <a:latin typeface="Etihad Altis Text"/>
              </a:rPr>
              <a:t>Traditional document based contract</a:t>
            </a:r>
            <a:endParaRPr lang="en-US" sz="1050" dirty="0">
              <a:solidFill>
                <a:schemeClr val="accent2"/>
              </a:solidFill>
              <a:latin typeface="Etihad Altis Text"/>
            </a:endParaRPr>
          </a:p>
        </p:txBody>
      </p:sp>
    </p:spTree>
    <p:extLst>
      <p:ext uri="{BB962C8B-B14F-4D97-AF65-F5344CB8AC3E}">
        <p14:creationId xmlns:p14="http://schemas.microsoft.com/office/powerpoint/2010/main" val="13517660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71959" y="1126758"/>
            <a:ext cx="2840849" cy="1841167"/>
          </a:xfrm>
          <a:prstGeom prst="rect">
            <a:avLst/>
          </a:prstGeom>
          <a:solidFill>
            <a:srgbClr val="4B151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1"/>
          <p:cNvSpPr txBox="1">
            <a:spLocks/>
          </p:cNvSpPr>
          <p:nvPr/>
        </p:nvSpPr>
        <p:spPr>
          <a:xfrm>
            <a:off x="3175" y="94276"/>
            <a:ext cx="7629169" cy="519576"/>
          </a:xfrm>
          <a:prstGeom prst="rect">
            <a:avLst/>
          </a:prstGeom>
        </p:spPr>
        <p:txBody>
          <a:bodyPr anchor="ctr"/>
          <a:lstStyle>
            <a:lvl1pPr algn="l" defTabSz="457200" rtl="0" eaLnBrk="1" latinLnBrk="0" hangingPunct="1">
              <a:spcBef>
                <a:spcPct val="0"/>
              </a:spcBef>
              <a:buNone/>
              <a:defRPr sz="1286" kern="1200">
                <a:solidFill>
                  <a:srgbClr val="270015"/>
                </a:solidFill>
                <a:latin typeface="Etihad Altis Text" panose="020B0603030000000003" pitchFamily="34" charset="0"/>
                <a:ea typeface="+mj-ea"/>
                <a:cs typeface="EtihadAltis-Text"/>
              </a:defRPr>
            </a:lvl1pPr>
          </a:lstStyle>
          <a:p>
            <a:r>
              <a:rPr lang="en-US" sz="1600" b="1" dirty="0" smtClean="0">
                <a:solidFill>
                  <a:srgbClr val="C4921B"/>
                </a:solidFill>
              </a:rPr>
              <a:t>TECHNOLOGY EXPLAINED</a:t>
            </a:r>
            <a:endParaRPr lang="en-US" sz="1600" b="1" dirty="0">
              <a:solidFill>
                <a:srgbClr val="C4921B"/>
              </a:solidFill>
            </a:endParaRPr>
          </a:p>
        </p:txBody>
      </p:sp>
      <p:pic>
        <p:nvPicPr>
          <p:cNvPr id="4" name="Picture 3"/>
          <p:cNvPicPr>
            <a:picLocks noChangeAspect="1"/>
          </p:cNvPicPr>
          <p:nvPr/>
        </p:nvPicPr>
        <p:blipFill rotWithShape="1">
          <a:blip r:embed="rId2"/>
          <a:srcRect l="6202" t="19341" r="4305"/>
          <a:stretch/>
        </p:blipFill>
        <p:spPr>
          <a:xfrm>
            <a:off x="503695" y="1195892"/>
            <a:ext cx="2595966" cy="1701956"/>
          </a:xfrm>
          <a:prstGeom prst="rect">
            <a:avLst/>
          </a:prstGeom>
        </p:spPr>
      </p:pic>
      <p:sp>
        <p:nvSpPr>
          <p:cNvPr id="5" name="Rectangle 4"/>
          <p:cNvSpPr/>
          <p:nvPr/>
        </p:nvSpPr>
        <p:spPr>
          <a:xfrm>
            <a:off x="315835" y="698595"/>
            <a:ext cx="8343421" cy="276999"/>
          </a:xfrm>
          <a:prstGeom prst="rect">
            <a:avLst/>
          </a:prstGeom>
        </p:spPr>
        <p:txBody>
          <a:bodyPr wrap="square">
            <a:spAutoFit/>
          </a:bodyPr>
          <a:lstStyle/>
          <a:p>
            <a:pPr algn="just">
              <a:spcBef>
                <a:spcPts val="600"/>
              </a:spcBef>
            </a:pPr>
            <a:r>
              <a:rPr lang="en-US" sz="1200" b="1" dirty="0" err="1" smtClean="0">
                <a:latin typeface="Etihad Altis Text" panose="020B0603030000000003" pitchFamily="34" charset="0"/>
                <a:ea typeface="Times New Roman" panose="02020603050405020304" pitchFamily="18" charset="0"/>
              </a:rPr>
              <a:t>Blockchain</a:t>
            </a:r>
            <a:r>
              <a:rPr lang="en-US" sz="1200" b="1" dirty="0" smtClean="0">
                <a:latin typeface="Etihad Altis Text" panose="020B0603030000000003" pitchFamily="34" charset="0"/>
                <a:ea typeface="Times New Roman" panose="02020603050405020304" pitchFamily="18" charset="0"/>
              </a:rPr>
              <a:t>: </a:t>
            </a:r>
            <a:endParaRPr lang="en-US" sz="1200" dirty="0">
              <a:latin typeface="Etihad Altis Text" panose="020B0603030000000003" pitchFamily="34" charset="0"/>
              <a:ea typeface="Times New Roman" panose="02020603050405020304" pitchFamily="18" charset="0"/>
            </a:endParaRPr>
          </a:p>
        </p:txBody>
      </p:sp>
      <p:sp>
        <p:nvSpPr>
          <p:cNvPr id="6" name="TextBox 5"/>
          <p:cNvSpPr txBox="1"/>
          <p:nvPr/>
        </p:nvSpPr>
        <p:spPr>
          <a:xfrm>
            <a:off x="3010058" y="3452952"/>
            <a:ext cx="2954976" cy="369332"/>
          </a:xfrm>
          <a:prstGeom prst="rect">
            <a:avLst/>
          </a:prstGeom>
          <a:noFill/>
        </p:spPr>
        <p:txBody>
          <a:bodyPr wrap="none" rtlCol="0">
            <a:spAutoFit/>
          </a:bodyPr>
          <a:lstStyle/>
          <a:p>
            <a:r>
              <a:rPr lang="en-US" dirty="0" smtClean="0"/>
              <a:t>Placeholder to elaborate tech</a:t>
            </a:r>
            <a:endParaRPr lang="en-US" dirty="0"/>
          </a:p>
        </p:txBody>
      </p:sp>
      <p:sp>
        <p:nvSpPr>
          <p:cNvPr id="2" name="Rectangle 1"/>
          <p:cNvSpPr/>
          <p:nvPr/>
        </p:nvSpPr>
        <p:spPr>
          <a:xfrm>
            <a:off x="3212808" y="1126758"/>
            <a:ext cx="5369129" cy="1692771"/>
          </a:xfrm>
          <a:prstGeom prst="rect">
            <a:avLst/>
          </a:prstGeom>
        </p:spPr>
        <p:txBody>
          <a:bodyPr wrap="square">
            <a:spAutoFit/>
          </a:bodyPr>
          <a:lstStyle/>
          <a:p>
            <a:pPr lvl="0" algn="just">
              <a:spcBef>
                <a:spcPts val="600"/>
              </a:spcBef>
            </a:pPr>
            <a:r>
              <a:rPr lang="en-US" sz="1200" dirty="0" err="1">
                <a:solidFill>
                  <a:srgbClr val="1C0010"/>
                </a:solidFill>
                <a:latin typeface="Etihad Altis Text" panose="020B0603030000000003" pitchFamily="34" charset="0"/>
                <a:ea typeface="Times New Roman" panose="02020603050405020304" pitchFamily="18" charset="0"/>
              </a:rPr>
              <a:t>Blockchain</a:t>
            </a:r>
            <a:r>
              <a:rPr lang="en-US" sz="1200" dirty="0">
                <a:solidFill>
                  <a:srgbClr val="1C0010"/>
                </a:solidFill>
                <a:latin typeface="Etihad Altis Text" panose="020B0603030000000003" pitchFamily="34" charset="0"/>
                <a:ea typeface="Times New Roman" panose="02020603050405020304" pitchFamily="18" charset="0"/>
              </a:rPr>
              <a:t> technology is radically transforming the transaction based processes and industries. </a:t>
            </a:r>
            <a:endParaRPr lang="en-US" sz="1200" dirty="0" smtClean="0">
              <a:solidFill>
                <a:srgbClr val="1C0010"/>
              </a:solidFill>
              <a:latin typeface="Etihad Altis Text" panose="020B0603030000000003" pitchFamily="34" charset="0"/>
              <a:ea typeface="Times New Roman" panose="02020603050405020304" pitchFamily="18" charset="0"/>
            </a:endParaRPr>
          </a:p>
          <a:p>
            <a:pPr lvl="0" algn="just">
              <a:spcBef>
                <a:spcPts val="600"/>
              </a:spcBef>
            </a:pPr>
            <a:r>
              <a:rPr lang="en-US" sz="1200" dirty="0" err="1" smtClean="0">
                <a:solidFill>
                  <a:srgbClr val="1C0010"/>
                </a:solidFill>
                <a:latin typeface="Etihad Altis Text" panose="020B0603030000000003" pitchFamily="34" charset="0"/>
                <a:ea typeface="Times New Roman" panose="02020603050405020304" pitchFamily="18" charset="0"/>
              </a:rPr>
              <a:t>tbd</a:t>
            </a:r>
            <a:endParaRPr lang="en-US" sz="1200" dirty="0">
              <a:solidFill>
                <a:srgbClr val="1C0010"/>
              </a:solidFill>
              <a:latin typeface="Etihad Altis Text" panose="020B0603030000000003" pitchFamily="34" charset="0"/>
              <a:ea typeface="Times New Roman" panose="02020603050405020304" pitchFamily="18" charset="0"/>
            </a:endParaRPr>
          </a:p>
          <a:p>
            <a:pPr lvl="0" algn="just">
              <a:spcBef>
                <a:spcPts val="600"/>
              </a:spcBef>
            </a:pPr>
            <a:r>
              <a:rPr lang="en-US" sz="1200" dirty="0" smtClean="0">
                <a:solidFill>
                  <a:srgbClr val="1C0010"/>
                </a:solidFill>
                <a:latin typeface="Etihad Altis Text" panose="020B0603030000000003" pitchFamily="34" charset="0"/>
                <a:ea typeface="Times New Roman" panose="02020603050405020304" pitchFamily="18" charset="0"/>
              </a:rPr>
              <a:t>TBD</a:t>
            </a:r>
            <a:endParaRPr lang="en-US" sz="1200" dirty="0" smtClean="0">
              <a:solidFill>
                <a:srgbClr val="1C0010"/>
              </a:solidFill>
              <a:latin typeface="Etihad Altis Text" panose="020B0603030000000003" pitchFamily="34" charset="0"/>
              <a:ea typeface="Times New Roman" panose="02020603050405020304" pitchFamily="18" charset="0"/>
            </a:endParaRPr>
          </a:p>
          <a:p>
            <a:pPr lvl="0" algn="just">
              <a:spcBef>
                <a:spcPts val="600"/>
              </a:spcBef>
            </a:pPr>
            <a:r>
              <a:rPr lang="en-US" sz="1200" dirty="0" smtClean="0">
                <a:solidFill>
                  <a:srgbClr val="1C0010"/>
                </a:solidFill>
                <a:latin typeface="Etihad Altis Text" panose="020B0603030000000003" pitchFamily="34" charset="0"/>
                <a:ea typeface="Times New Roman" panose="02020603050405020304" pitchFamily="18" charset="0"/>
              </a:rPr>
              <a:t>TBD</a:t>
            </a:r>
            <a:endParaRPr lang="en-US" sz="1200" dirty="0">
              <a:solidFill>
                <a:srgbClr val="1C0010"/>
              </a:solidFill>
              <a:latin typeface="Etihad Altis Text" panose="020B0603030000000003" pitchFamily="34" charset="0"/>
              <a:ea typeface="Times New Roman" panose="02020603050405020304" pitchFamily="18" charset="0"/>
            </a:endParaRPr>
          </a:p>
          <a:p>
            <a:pPr lvl="0" algn="just">
              <a:spcBef>
                <a:spcPts val="600"/>
              </a:spcBef>
            </a:pPr>
            <a:r>
              <a:rPr lang="en-US" sz="1200" dirty="0" smtClean="0">
                <a:solidFill>
                  <a:srgbClr val="1C0010"/>
                </a:solidFill>
                <a:latin typeface="Etihad Altis Text" panose="020B0603030000000003" pitchFamily="34" charset="0"/>
                <a:ea typeface="Times New Roman" panose="02020603050405020304" pitchFamily="18" charset="0"/>
              </a:rPr>
              <a:t>One </a:t>
            </a:r>
            <a:r>
              <a:rPr lang="en-US" sz="1200" dirty="0">
                <a:solidFill>
                  <a:srgbClr val="1C0010"/>
                </a:solidFill>
                <a:latin typeface="Etihad Altis Text" panose="020B0603030000000003" pitchFamily="34" charset="0"/>
                <a:ea typeface="Times New Roman" panose="02020603050405020304" pitchFamily="18" charset="0"/>
              </a:rPr>
              <a:t>of the emerging application is supply chain and self executing B2B contracts.</a:t>
            </a:r>
          </a:p>
        </p:txBody>
      </p:sp>
    </p:spTree>
    <p:extLst>
      <p:ext uri="{BB962C8B-B14F-4D97-AF65-F5344CB8AC3E}">
        <p14:creationId xmlns:p14="http://schemas.microsoft.com/office/powerpoint/2010/main" val="36590033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4558" y="2227317"/>
            <a:ext cx="8449200" cy="844492"/>
          </a:xfrm>
        </p:spPr>
        <p:txBody>
          <a:bodyPr/>
          <a:lstStyle/>
          <a:p>
            <a:r>
              <a:rPr lang="en-US" dirty="0" smtClean="0"/>
              <a:t>SMART CONTRACT TOOL DEMONSTRATED</a:t>
            </a:r>
            <a:endParaRPr lang="en-US" dirty="0"/>
          </a:p>
        </p:txBody>
      </p:sp>
    </p:spTree>
    <p:extLst>
      <p:ext uri="{BB962C8B-B14F-4D97-AF65-F5344CB8AC3E}">
        <p14:creationId xmlns:p14="http://schemas.microsoft.com/office/powerpoint/2010/main" val="389742321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3045&quot;&gt;&lt;version val=&quot;25121&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bNumberIsYear val=&quot;0&quot;/&gt;&lt;m_strFormatTime&gt;%Y&lt;/m_strFormatTime&gt;&lt;m_yearfmt&gt;&lt;begin val=&quot;0&quot;/&gt;&lt;end val=&quot;0&quot;/&gt;&lt;/m_yearfmt&gt;&lt;/m_precDefaultYear&gt;&lt;m_precDefaultQuarter&gt;&lt;m_bNumberIsYear val=&quot;0&quot;/&gt;&lt;m_strFormatTime&gt;Q%5&lt;/m_strFormatTime&gt;&lt;m_yearfmt&gt;&lt;begin val=&quot;0&quot;/&gt;&lt;end val=&quot;4&quot;/&gt;&lt;/m_yearfmt&gt;&lt;/m_precDefaultQuarter&gt;&lt;m_precDefaultMonth&gt;&lt;m_bNumberIsYear val=&quot;0&quot;/&gt;&lt;m_strFormatTime&gt;%1&lt;/m_strFormatTime&gt;&lt;m_yearfmt&gt;&lt;begin val=&quot;0&quot;/&gt;&lt;end val=&quot;4&quot;/&gt;&lt;/m_yearfmt&gt;&lt;/m_precDefaultMonth&gt;&lt;m_precDefaultWeek&gt;&lt;m_bNumberIsYear val=&quot;0&quot;/&gt;&lt;m_strFormatTime&gt;%d.&lt;/m_strFormatTime&gt;&lt;m_yearfmt&gt;&lt;begin val=&quot;0&quot;/&gt;&lt;end val=&quot;4&quot;/&gt;&lt;/m_yearfmt&gt;&lt;/m_precDefaultWeek&gt;&lt;m_precDefaultDay&gt;&lt;m_bNumberIsYear val=&quot;0&quot;/&gt;&lt;m_strFormatTime&gt;%#d&lt;/m_strFormatTime&gt;&lt;m_yearfmt&gt;&lt;begin val=&quot;0&quot;/&gt;&lt;end val=&quot;4&quot;/&gt;&lt;/m_yearfmt&gt;&lt;/m_precDefaultDay&gt;&lt;m_mruColor&gt;&lt;m_vecMRU length=&quot;0&quot;/&gt;&lt;/m_mruColor&gt;&lt;m_eweekdayFirstOfWeek val=&quot;1&quot;/&gt;&lt;m_eweekdayFirstOfWorkweek val=&quot;1&quot;/&gt;&lt;m_eweekdayFirstOfWeekend val=&quot;6&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IcOBUk.TTNGh4HDxBCtc5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Etihad_PPT_16_9_MasterTemplate_v1">
  <a:themeElements>
    <a:clrScheme name="Etihad Palette">
      <a:dk1>
        <a:srgbClr val="FCFBF5"/>
      </a:dk1>
      <a:lt1>
        <a:srgbClr val="FFFFFF"/>
      </a:lt1>
      <a:dk2>
        <a:srgbClr val="270015"/>
      </a:dk2>
      <a:lt2>
        <a:srgbClr val="C4921B"/>
      </a:lt2>
      <a:accent1>
        <a:srgbClr val="E9BF0E"/>
      </a:accent1>
      <a:accent2>
        <a:srgbClr val="EA6620"/>
      </a:accent2>
      <a:accent3>
        <a:srgbClr val="4E443F"/>
      </a:accent3>
      <a:accent4>
        <a:srgbClr val="731C66"/>
      </a:accent4>
      <a:accent5>
        <a:srgbClr val="005B9C"/>
      </a:accent5>
      <a:accent6>
        <a:srgbClr val="009FAB"/>
      </a:accent6>
      <a:hlink>
        <a:srgbClr val="005B9C"/>
      </a:hlink>
      <a:folHlink>
        <a:srgbClr val="005B9C"/>
      </a:folHlink>
    </a:clrScheme>
    <a:fontScheme name="Advantage">
      <a:majorFont>
        <a:latin typeface="Rockwell"/>
        <a:ea typeface=""/>
        <a:cs typeface=""/>
        <a:font script="Jpan" typeface="ＭＳ ゴシック"/>
        <a:font script="Hans" typeface="宋体"/>
        <a:font script="Hant" typeface="新細明體"/>
      </a:majorFont>
      <a:minorFont>
        <a:latin typeface="Rockwell"/>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7C618"/>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noFill/>
        <a:ln w="3175" cap="flat" cmpd="sng" algn="ctr">
          <a:solidFill>
            <a:schemeClr val="bg1"/>
          </a:solidFill>
          <a:prstDash val="solid"/>
        </a:ln>
        <a:effectLst/>
      </a:spPr>
      <a:bodyPr/>
      <a:lstStyle/>
    </a:lnDef>
    <a:txDef>
      <a:spPr>
        <a:noFill/>
      </a:spPr>
      <a:bodyPr wrap="square" rtlCol="0">
        <a:spAutoFit/>
      </a:bodyPr>
      <a:lstStyle>
        <a:defPPr>
          <a:defRPr dirty="0" smtClean="0">
            <a:solidFill>
              <a:schemeClr val="tx2"/>
            </a:solidFill>
            <a:latin typeface="EtihadAltis-Book"/>
            <a:cs typeface="EtihadAltis-Book"/>
          </a:defRPr>
        </a:defPPr>
      </a:lstStyle>
    </a:txDef>
  </a:objectDefaults>
  <a:extraClrSchemeLst/>
</a:theme>
</file>

<file path=ppt/theme/theme10.xml><?xml version="1.0" encoding="utf-8"?>
<a:theme xmlns:a="http://schemas.openxmlformats.org/drawingml/2006/main" name="2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15_Office Theme">
  <a:themeElements>
    <a:clrScheme name="Etihad_New_Brand_Colors_2014">
      <a:dk1>
        <a:srgbClr val="1C0010"/>
      </a:dk1>
      <a:lt1>
        <a:srgbClr val="B68116"/>
      </a:lt1>
      <a:dk2>
        <a:srgbClr val="FCFBF3"/>
      </a:dk2>
      <a:lt2>
        <a:srgbClr val="FFFFFE"/>
      </a:lt2>
      <a:accent1>
        <a:srgbClr val="E3B40F"/>
      </a:accent1>
      <a:accent2>
        <a:srgbClr val="3D3430"/>
      </a:accent2>
      <a:accent3>
        <a:srgbClr val="5E0C53"/>
      </a:accent3>
      <a:accent4>
        <a:srgbClr val="4B6C27"/>
      </a:accent4>
      <a:accent5>
        <a:srgbClr val="731624"/>
      </a:accent5>
      <a:accent6>
        <a:srgbClr val="08468A"/>
      </a:accent6>
      <a:hlink>
        <a:srgbClr val="3F150C"/>
      </a:hlink>
      <a:folHlink>
        <a:srgbClr val="E3B40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1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1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1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1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d790ac61-b2a3-4274-962a-d94bb6ce6ab0">QE2WE2Z5F2EP-120-315</_dlc_DocId>
    <_dlc_DocIdUrl xmlns="d790ac61-b2a3-4274-962a-d94bb6ce6ab0">
      <Url>http://eyintranet/News/_layouts/DocIdRedir.aspx?ID=QE2WE2Z5F2EP-120-315</Url>
      <Description>QE2WE2Z5F2EP-120-315</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A84B09421AAE9E4F88C067D3228CA07F" ma:contentTypeVersion="1" ma:contentTypeDescription="Create a new document." ma:contentTypeScope="" ma:versionID="74085858068a18960a34cd5efd4d1f5f">
  <xsd:schema xmlns:xsd="http://www.w3.org/2001/XMLSchema" xmlns:xs="http://www.w3.org/2001/XMLSchema" xmlns:p="http://schemas.microsoft.com/office/2006/metadata/properties" xmlns:ns3="d790ac61-b2a3-4274-962a-d94bb6ce6ab0" targetNamespace="http://schemas.microsoft.com/office/2006/metadata/properties" ma:root="true" ma:fieldsID="653d9037313e2796b36e3cb06f85f72b" ns3:_="">
    <xsd:import namespace="d790ac61-b2a3-4274-962a-d94bb6ce6ab0"/>
    <xsd:element name="properties">
      <xsd:complexType>
        <xsd:sequence>
          <xsd:element name="documentManagement">
            <xsd:complexType>
              <xsd:all>
                <xsd:element ref="ns3:_dlc_DocId" minOccurs="0"/>
                <xsd:element ref="ns3:_dlc_DocIdUrl" minOccurs="0"/>
                <xsd:element ref="ns3: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90ac61-b2a3-4274-962a-d94bb6ce6ab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DC1AB9-4FA1-4D03-BFDC-0B379C88E30B}">
  <ds:schemaRefs>
    <ds:schemaRef ds:uri="d790ac61-b2a3-4274-962a-d94bb6ce6ab0"/>
    <ds:schemaRef ds:uri="http://purl.org/dc/dcmitype/"/>
    <ds:schemaRef ds:uri="http://schemas.openxmlformats.org/package/2006/metadata/core-properties"/>
    <ds:schemaRef ds:uri="http://schemas.microsoft.com/office/infopath/2007/PartnerControls"/>
    <ds:schemaRef ds:uri="http://schemas.microsoft.com/office/2006/metadata/properties"/>
    <ds:schemaRef ds:uri="http://purl.org/dc/elements/1.1/"/>
    <ds:schemaRef ds:uri="http://purl.org/dc/terms/"/>
    <ds:schemaRef ds:uri="http://www.w3.org/XML/1998/namespace"/>
    <ds:schemaRef ds:uri="http://schemas.microsoft.com/office/2006/documentManagement/types"/>
  </ds:schemaRefs>
</ds:datastoreItem>
</file>

<file path=customXml/itemProps2.xml><?xml version="1.0" encoding="utf-8"?>
<ds:datastoreItem xmlns:ds="http://schemas.openxmlformats.org/officeDocument/2006/customXml" ds:itemID="{E021C9B6-722E-4DD2-BB6D-FC8C6EC03F01}">
  <ds:schemaRefs>
    <ds:schemaRef ds:uri="http://schemas.microsoft.com/sharepoint/events"/>
  </ds:schemaRefs>
</ds:datastoreItem>
</file>

<file path=customXml/itemProps3.xml><?xml version="1.0" encoding="utf-8"?>
<ds:datastoreItem xmlns:ds="http://schemas.openxmlformats.org/officeDocument/2006/customXml" ds:itemID="{7AB53BF2-F5B7-4F4B-9887-0FEAF760B1AC}">
  <ds:schemaRefs>
    <ds:schemaRef ds:uri="http://schemas.microsoft.com/sharepoint/v3/contenttype/forms"/>
  </ds:schemaRefs>
</ds:datastoreItem>
</file>

<file path=customXml/itemProps4.xml><?xml version="1.0" encoding="utf-8"?>
<ds:datastoreItem xmlns:ds="http://schemas.openxmlformats.org/officeDocument/2006/customXml" ds:itemID="{D7DA7AA3-7303-4539-A33F-8A473BA1ED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90ac61-b2a3-4274-962a-d94bb6ce6ab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35121</TotalTime>
  <Words>955</Words>
  <Application>Microsoft Office PowerPoint</Application>
  <PresentationFormat>On-screen Show (16:9)</PresentationFormat>
  <Paragraphs>121</Paragraphs>
  <Slides>16</Slides>
  <Notes>2</Notes>
  <HiddenSlides>0</HiddenSlides>
  <MMClips>0</MMClips>
  <ScaleCrop>false</ScaleCrop>
  <HeadingPairs>
    <vt:vector size="6" baseType="variant">
      <vt:variant>
        <vt:lpstr>Theme</vt:lpstr>
      </vt:variant>
      <vt:variant>
        <vt:i4>11</vt:i4>
      </vt:variant>
      <vt:variant>
        <vt:lpstr>Embedded OLE Servers</vt:lpstr>
      </vt:variant>
      <vt:variant>
        <vt:i4>1</vt:i4>
      </vt:variant>
      <vt:variant>
        <vt:lpstr>Slide Titles</vt:lpstr>
      </vt:variant>
      <vt:variant>
        <vt:i4>16</vt:i4>
      </vt:variant>
    </vt:vector>
  </HeadingPairs>
  <TitlesOfParts>
    <vt:vector size="28" baseType="lpstr">
      <vt:lpstr>Etihad_PPT_16_9_MasterTemplate_v1</vt:lpstr>
      <vt:lpstr>3_Office Theme</vt:lpstr>
      <vt:lpstr>6_Office Theme</vt:lpstr>
      <vt:lpstr>9_Office Theme</vt:lpstr>
      <vt:lpstr>8_Office Theme</vt:lpstr>
      <vt:lpstr>11_Office Theme</vt:lpstr>
      <vt:lpstr>12_Office Theme</vt:lpstr>
      <vt:lpstr>18_Office Theme</vt:lpstr>
      <vt:lpstr>19_Office Theme</vt:lpstr>
      <vt:lpstr>20_Office Theme</vt:lpstr>
      <vt:lpstr>15_Office Theme</vt:lpstr>
      <vt:lpstr>think-cell Slide</vt:lpstr>
      <vt:lpstr>ETIHAD SMART CONTRACT SOLTION TO AUTOMATE CONTRACT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SMART CONTRACT TOOL DEMONSTRATED</vt:lpstr>
      <vt:lpstr>PowerPoint Presentation</vt:lpstr>
      <vt:lpstr>PowerPoint Presentation</vt:lpstr>
      <vt:lpstr>PowerPoint Presentation</vt:lpstr>
      <vt:lpstr>PowerPoint Presentation</vt:lpstr>
      <vt:lpstr>PowerPoint Presentation</vt:lpstr>
      <vt:lpstr>BACKEND SYSTEM EXPLAINED</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VThottupurath@etihad.ae</dc:creator>
  <cp:lastModifiedBy>VNNN</cp:lastModifiedBy>
  <cp:revision>2300</cp:revision>
  <cp:lastPrinted>2017-09-19T08:10:56Z</cp:lastPrinted>
  <dcterms:created xsi:type="dcterms:W3CDTF">2015-12-09T10:15:49Z</dcterms:created>
  <dcterms:modified xsi:type="dcterms:W3CDTF">2018-04-07T13:41:13Z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0x010100A84B09421AAE9E4F88C067D3228CA07F</vt:lpwstr>
  </property>
  <property fmtid="{D5CDD505-2E9C-101B-9397-08002B2CF9AE}" pid="3" name="_dlc_DocIdItemGuid">
    <vt:lpwstr>8ad9ec69-1d64-4bd7-81df-e2314a3fecbc</vt:lpwstr>
  </property>
</Properties>
</file>